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82" r:id="rId23"/>
    <p:sldId id="283" r:id="rId24"/>
    <p:sldId id="278" r:id="rId25"/>
    <p:sldId id="284" r:id="rId26"/>
    <p:sldId id="285" r:id="rId27"/>
    <p:sldId id="286" r:id="rId28"/>
    <p:sldId id="287" r:id="rId29"/>
    <p:sldId id="288" r:id="rId30"/>
    <p:sldId id="289" r:id="rId31"/>
    <p:sldId id="290" r:id="rId32"/>
    <p:sldId id="291" r:id="rId33"/>
    <p:sldId id="292" r:id="rId34"/>
    <p:sldId id="293" r:id="rId35"/>
    <p:sldId id="294" r:id="rId36"/>
    <p:sldId id="295" r:id="rId37"/>
    <p:sldId id="296" r:id="rId38"/>
    <p:sldId id="297" r:id="rId39"/>
    <p:sldId id="298" r:id="rId40"/>
    <p:sldId id="299" r:id="rId41"/>
    <p:sldId id="300" r:id="rId42"/>
    <p:sldId id="301" r:id="rId43"/>
    <p:sldId id="302" r:id="rId44"/>
    <p:sldId id="303" r:id="rId45"/>
    <p:sldId id="304" r:id="rId46"/>
    <p:sldId id="305" r:id="rId47"/>
    <p:sldId id="306" r:id="rId48"/>
    <p:sldId id="307" r:id="rId49"/>
    <p:sldId id="308" r:id="rId50"/>
    <p:sldId id="309" r:id="rId51"/>
    <p:sldId id="310" r:id="rId52"/>
    <p:sldId id="311" r:id="rId53"/>
    <p:sldId id="312" r:id="rId54"/>
    <p:sldId id="313" r:id="rId55"/>
    <p:sldId id="314" r:id="rId56"/>
    <p:sldId id="315" r:id="rId57"/>
    <p:sldId id="316" r:id="rId58"/>
    <p:sldId id="317" r:id="rId59"/>
    <p:sldId id="318" r:id="rId60"/>
    <p:sldId id="319" r:id="rId61"/>
    <p:sldId id="320" r:id="rId62"/>
    <p:sldId id="321" r:id="rId63"/>
    <p:sldId id="322" r:id="rId64"/>
    <p:sldId id="323" r:id="rId65"/>
    <p:sldId id="324" r:id="rId66"/>
    <p:sldId id="325" r:id="rId67"/>
    <p:sldId id="326" r:id="rId68"/>
    <p:sldId id="327" r:id="rId69"/>
    <p:sldId id="328" r:id="rId70"/>
    <p:sldId id="329" r:id="rId71"/>
    <p:sldId id="330" r:id="rId72"/>
    <p:sldId id="331" r:id="rId73"/>
    <p:sldId id="332" r:id="rId74"/>
    <p:sldId id="333" r:id="rId75"/>
    <p:sldId id="334" r:id="rId76"/>
    <p:sldId id="335" r:id="rId77"/>
    <p:sldId id="336" r:id="rId78"/>
    <p:sldId id="337" r:id="rId79"/>
    <p:sldId id="338" r:id="rId80"/>
    <p:sldId id="339" r:id="rId81"/>
    <p:sldId id="340" r:id="rId82"/>
    <p:sldId id="341" r:id="rId83"/>
    <p:sldId id="342" r:id="rId84"/>
    <p:sldId id="343" r:id="rId85"/>
    <p:sldId id="344" r:id="rId86"/>
    <p:sldId id="345" r:id="rId87"/>
    <p:sldId id="346" r:id="rId88"/>
    <p:sldId id="347" r:id="rId89"/>
    <p:sldId id="348" r:id="rId90"/>
    <p:sldId id="349" r:id="rId91"/>
    <p:sldId id="350" r:id="rId92"/>
    <p:sldId id="351" r:id="rId93"/>
    <p:sldId id="352" r:id="rId94"/>
    <p:sldId id="353" r:id="rId95"/>
    <p:sldId id="354" r:id="rId96"/>
    <p:sldId id="355" r:id="rId97"/>
  </p:sldIdLst>
  <p:sldSz cx="12192000" cy="6858000"/>
  <p:notesSz cx="6858000" cy="9144000"/>
  <p:defaultTextStyle>
    <a:defPPr>
      <a:defRPr lang="es-419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120" d="100"/>
          <a:sy n="120" d="100"/>
        </p:scale>
        <p:origin x="23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viewProps" Target="viewProps.xml"/><Relationship Id="rId10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presProps" Target="presProps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8A91B85A-874C-4AAB-A9C7-83F4107315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8464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562BB89-7569-4E79-9B44-DD8D53D8D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419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9703ABE6-CC55-47A6-8F52-DCFA85E95A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419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A8ABB82-7506-488C-976B-9C064D4F81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17C76-A3D3-4190-ABB2-62730B5FC3B9}" type="datetimeFigureOut">
              <a:rPr lang="es-419" smtClean="0"/>
              <a:t>6/6/2023</a:t>
            </a:fld>
            <a:endParaRPr lang="es-419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249DE89-18D6-465D-872A-1C03E6D6D9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99071D4-3D9B-42EA-B3C0-6CC07D7F5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987E1-0559-4150-A781-355B7A17DA71}" type="slidenum">
              <a:rPr lang="es-419" smtClean="0"/>
              <a:t>‹Nº›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26805444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8BCE8B08-E476-4248-A0FB-C33B3F3B23B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419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282145E-65DD-4996-AFBC-CA2BEF83CB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419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47F87EC-EE48-4BD5-B73B-20C8A89164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17C76-A3D3-4190-ABB2-62730B5FC3B9}" type="datetimeFigureOut">
              <a:rPr lang="es-419" smtClean="0"/>
              <a:t>6/6/2023</a:t>
            </a:fld>
            <a:endParaRPr lang="es-419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EB6BE39-3821-4CC1-BE61-FF2C76325B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9EBDC85-6756-48CB-A1D0-9C8DE8EC9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987E1-0559-4150-A781-355B7A17DA71}" type="slidenum">
              <a:rPr lang="es-419" smtClean="0"/>
              <a:t>‹Nº›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3155322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6E1395E-82B3-495B-9820-CC11A3C24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419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DE5E9AC-F57B-40B1-BA66-C4B563AFAD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419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DBB820E-E47B-4A76-954E-10E0C63A15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17C76-A3D3-4190-ABB2-62730B5FC3B9}" type="datetimeFigureOut">
              <a:rPr lang="es-419" smtClean="0"/>
              <a:t>6/6/2023</a:t>
            </a:fld>
            <a:endParaRPr lang="es-419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B82BE38-6C13-4CC5-84B0-2C07F3FB6D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261789A-4871-4B8B-89E7-76EFBEA07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987E1-0559-4150-A781-355B7A17DA71}" type="slidenum">
              <a:rPr lang="es-419" smtClean="0"/>
              <a:t>‹Nº›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23165591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58BF63-D815-417F-8EA3-11DF6A6170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419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743F57D-D98B-462C-ADD4-74D61BD48E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F89C92C-F4A4-48D9-BC32-1B34FB9FC7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17C76-A3D3-4190-ABB2-62730B5FC3B9}" type="datetimeFigureOut">
              <a:rPr lang="es-419" smtClean="0"/>
              <a:t>6/6/2023</a:t>
            </a:fld>
            <a:endParaRPr lang="es-419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4D1F66F-4520-495E-BF71-76763167BE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9BF1E84-F2E4-4C79-BFFC-EB0D1F5EA5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987E1-0559-4150-A781-355B7A17DA71}" type="slidenum">
              <a:rPr lang="es-419" smtClean="0"/>
              <a:t>‹Nº›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12369591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6FA0832-5FE1-4DD6-8F90-D73ED86AA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419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95D6A17-0786-4535-B260-17CF9BA16B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419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928CB032-0202-4943-B1BF-2E4724B3BF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419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C24659B-13F6-4A99-ADA3-7CFC5F0622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17C76-A3D3-4190-ABB2-62730B5FC3B9}" type="datetimeFigureOut">
              <a:rPr lang="es-419" smtClean="0"/>
              <a:t>6/6/2023</a:t>
            </a:fld>
            <a:endParaRPr lang="es-419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2B2720D-AA82-4DBD-A699-282BCA8EF7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7226FBB-32A4-4094-AE31-46B93DA86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987E1-0559-4150-A781-355B7A17DA71}" type="slidenum">
              <a:rPr lang="es-419" smtClean="0"/>
              <a:t>‹Nº›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23967294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2BD8FE-B092-4087-B6B4-3AD5E09BF0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419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C7377C6-76AF-4353-A819-50FD1A6368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F1B88C5B-58C4-44C8-98C8-923F3EA0E9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419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36CAC6AB-1E21-4CC7-A153-B07CF2D1A93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F96EF34D-F1A8-4F79-9621-69F972ABA6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419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6633074E-D638-4045-9EAB-0EE3129F4F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17C76-A3D3-4190-ABB2-62730B5FC3B9}" type="datetimeFigureOut">
              <a:rPr lang="es-419" smtClean="0"/>
              <a:t>6/6/2023</a:t>
            </a:fld>
            <a:endParaRPr lang="es-419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EB937541-DACB-45AD-B5F0-19FC3AAE89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5C17623C-5466-4CC8-A251-353C6B6BA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987E1-0559-4150-A781-355B7A17DA71}" type="slidenum">
              <a:rPr lang="es-419" smtClean="0"/>
              <a:t>‹Nº›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24879249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BB8060-7B5F-42A9-8E2D-78E54E497B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419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F772B971-E7C2-49CD-934E-974C79049F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17C76-A3D3-4190-ABB2-62730B5FC3B9}" type="datetimeFigureOut">
              <a:rPr lang="es-419" smtClean="0"/>
              <a:t>6/6/2023</a:t>
            </a:fld>
            <a:endParaRPr lang="es-419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B03BBD92-14C8-42E9-A061-578E06F114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95478AB3-EBB5-439F-8820-E619ECA3F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987E1-0559-4150-A781-355B7A17DA71}" type="slidenum">
              <a:rPr lang="es-419" smtClean="0"/>
              <a:t>‹Nº›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32147269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97385276-8984-4E04-91CD-1DD1023F75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17C76-A3D3-4190-ABB2-62730B5FC3B9}" type="datetimeFigureOut">
              <a:rPr lang="es-419" smtClean="0"/>
              <a:t>6/6/2023</a:t>
            </a:fld>
            <a:endParaRPr lang="es-419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3A007EF1-0199-492A-8B69-94598B2798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AABB610-2266-499D-8DC6-4344FBC4D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987E1-0559-4150-A781-355B7A17DA71}" type="slidenum">
              <a:rPr lang="es-419" smtClean="0"/>
              <a:t>‹Nº›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24843409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93B5DD-CDAD-4667-83B2-D4A189D55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419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DFBE923-14E3-4FA3-8BFB-FFAFE13C9E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419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E385C58-2D92-4E8B-B27A-1CA19EB95D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31336A9-0916-4C40-B53F-446DDB488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17C76-A3D3-4190-ABB2-62730B5FC3B9}" type="datetimeFigureOut">
              <a:rPr lang="es-419" smtClean="0"/>
              <a:t>6/6/2023</a:t>
            </a:fld>
            <a:endParaRPr lang="es-419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359A664-5B7A-4E4A-A8FC-9FB447F162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8895BF1-02F5-43F8-87AE-5B03C7644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987E1-0559-4150-A781-355B7A17DA71}" type="slidenum">
              <a:rPr lang="es-419" smtClean="0"/>
              <a:t>‹Nº›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21963514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0AD3BD-83EE-4936-9B8F-9AF00BFA0D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419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85C33A2B-FF6D-43E1-891E-45CA6967240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419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7968739-4E03-431E-8CAB-1070785D10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75AB423-BE00-428F-A704-BB330D2793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17C76-A3D3-4190-ABB2-62730B5FC3B9}" type="datetimeFigureOut">
              <a:rPr lang="es-419" smtClean="0"/>
              <a:t>6/6/2023</a:t>
            </a:fld>
            <a:endParaRPr lang="es-419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F1BBF0E-312E-4AEA-BA9F-F704921618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EA8AF2A-C90F-4497-95DF-F1C48C50B9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987E1-0559-4150-A781-355B7A17DA71}" type="slidenum">
              <a:rPr lang="es-419" smtClean="0"/>
              <a:t>‹Nº›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14418894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C8FE9FB7-D567-4CD0-9977-76F17F696E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419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5F78E97-744B-40F1-9819-B7B0699F2B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419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6E7CDF6-5323-47AE-AB34-3DC1704970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817C76-A3D3-4190-ABB2-62730B5FC3B9}" type="datetimeFigureOut">
              <a:rPr lang="es-419" smtClean="0"/>
              <a:t>6/6/2023</a:t>
            </a:fld>
            <a:endParaRPr lang="es-419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D64449D-A146-49F1-9807-0C37FEBCBA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419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158A359-480A-42A6-8984-BD80704145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9987E1-0559-4150-A781-355B7A17DA71}" type="slidenum">
              <a:rPr lang="es-419" smtClean="0"/>
              <a:t>‹Nº›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20181357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419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1476580C-5D11-9763-F09C-590A32C35A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4498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5BFA79D1-1E9A-C393-55FE-CDB1D6D081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8001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1D13860B-C022-F8D9-E10E-DE5753C00A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5030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A51B2567-079A-A12C-3013-20E1E3C45D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2864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C4C4F3B3-86B2-D350-26CC-ED4F355262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825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B25D06D6-6C89-0A36-13FA-2ADCFF7F40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9768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65E299BF-BED8-9B56-5A46-CDC5374974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6947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2B09A1B-5F4D-8411-42D7-887FF03B6C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4417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E54DBA9A-FB47-CEB1-B017-2437E37F3D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6346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AB31AD15-18D2-BFE6-16B9-196FF1607D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1561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7AC2898E-E14B-11BE-BEF4-357E7CAA88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754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DAA59146-45CC-D993-60C1-DBD15B52DC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6959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5595ED87-9785-D55F-597A-8081658B6F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2661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7F992560-A3B3-9C70-21AD-8B2315AA20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0729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DAA59146-45CC-D993-60C1-DBD15B52DC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6782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B7F1AF47-47BC-A5F1-0ADA-9A7FA7D9AC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aphicFrame>
        <p:nvGraphicFramePr>
          <p:cNvPr id="5" name="Tabla 10">
            <a:extLst>
              <a:ext uri="{FF2B5EF4-FFF2-40B4-BE49-F238E27FC236}">
                <a16:creationId xmlns:a16="http://schemas.microsoft.com/office/drawing/2014/main" id="{EC60D091-C80F-B270-9C0F-E2A5EB37EC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7145967"/>
              </p:ext>
            </p:extLst>
          </p:nvPr>
        </p:nvGraphicFramePr>
        <p:xfrm>
          <a:off x="2232426" y="5141661"/>
          <a:ext cx="6868576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572">
                  <a:extLst>
                    <a:ext uri="{9D8B030D-6E8A-4147-A177-3AD203B41FA5}">
                      <a16:colId xmlns:a16="http://schemas.microsoft.com/office/drawing/2014/main" val="2301688084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67325535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138581685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1577339419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3411350453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1733705836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2116443426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581723366"/>
                    </a:ext>
                  </a:extLst>
                </a:gridCol>
              </a:tblGrid>
              <a:tr h="328670"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0</a:t>
                      </a:r>
                      <a:endParaRPr lang="es-MX" dirty="0">
                        <a:solidFill>
                          <a:srgbClr val="002060"/>
                        </a:solidFill>
                      </a:endParaRP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1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2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2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3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0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4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2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1078465"/>
                  </a:ext>
                </a:extLst>
              </a:tr>
            </a:tbl>
          </a:graphicData>
        </a:graphic>
      </p:graphicFrame>
      <p:graphicFrame>
        <p:nvGraphicFramePr>
          <p:cNvPr id="6" name="Tabla 7">
            <a:extLst>
              <a:ext uri="{FF2B5EF4-FFF2-40B4-BE49-F238E27FC236}">
                <a16:creationId xmlns:a16="http://schemas.microsoft.com/office/drawing/2014/main" id="{9053D4E0-60A8-C5BD-69A5-D36D218C61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2253576"/>
              </p:ext>
            </p:extLst>
          </p:nvPr>
        </p:nvGraphicFramePr>
        <p:xfrm>
          <a:off x="2232426" y="4726228"/>
          <a:ext cx="686857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572">
                  <a:extLst>
                    <a:ext uri="{9D8B030D-6E8A-4147-A177-3AD203B41FA5}">
                      <a16:colId xmlns:a16="http://schemas.microsoft.com/office/drawing/2014/main" val="2079758617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3162132081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3614991406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1112453185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3218961991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301897411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2673095457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467703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2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3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4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5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6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7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22135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544869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4E10DFC5-99E5-76BD-A60A-D3F350FC47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aphicFrame>
        <p:nvGraphicFramePr>
          <p:cNvPr id="4" name="Tabla 10">
            <a:extLst>
              <a:ext uri="{FF2B5EF4-FFF2-40B4-BE49-F238E27FC236}">
                <a16:creationId xmlns:a16="http://schemas.microsoft.com/office/drawing/2014/main" id="{B84BC9C0-EA89-B120-7872-1F6D03A633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6729942"/>
              </p:ext>
            </p:extLst>
          </p:nvPr>
        </p:nvGraphicFramePr>
        <p:xfrm>
          <a:off x="2232426" y="5141661"/>
          <a:ext cx="6868576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572">
                  <a:extLst>
                    <a:ext uri="{9D8B030D-6E8A-4147-A177-3AD203B41FA5}">
                      <a16:colId xmlns:a16="http://schemas.microsoft.com/office/drawing/2014/main" val="2301688084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67325535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138581685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1577339419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3411350453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1733705836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2116443426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581723366"/>
                    </a:ext>
                  </a:extLst>
                </a:gridCol>
              </a:tblGrid>
              <a:tr h="328670"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0</a:t>
                      </a:r>
                      <a:endParaRPr lang="es-MX" dirty="0">
                        <a:solidFill>
                          <a:srgbClr val="002060"/>
                        </a:solidFill>
                      </a:endParaRP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1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2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2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3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0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4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2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1078465"/>
                  </a:ext>
                </a:extLst>
              </a:tr>
            </a:tbl>
          </a:graphicData>
        </a:graphic>
      </p:graphicFrame>
      <p:graphicFrame>
        <p:nvGraphicFramePr>
          <p:cNvPr id="5" name="Tabla 7">
            <a:extLst>
              <a:ext uri="{FF2B5EF4-FFF2-40B4-BE49-F238E27FC236}">
                <a16:creationId xmlns:a16="http://schemas.microsoft.com/office/drawing/2014/main" id="{DD380499-667A-F0EF-183A-AEC3A56A5B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3539219"/>
              </p:ext>
            </p:extLst>
          </p:nvPr>
        </p:nvGraphicFramePr>
        <p:xfrm>
          <a:off x="2232426" y="4726228"/>
          <a:ext cx="686857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572">
                  <a:extLst>
                    <a:ext uri="{9D8B030D-6E8A-4147-A177-3AD203B41FA5}">
                      <a16:colId xmlns:a16="http://schemas.microsoft.com/office/drawing/2014/main" val="2079758617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3162132081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3614991406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1112453185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3218961991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301897411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2673095457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467703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2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3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4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5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6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7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22135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145735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3FAD8654-88FE-638B-AEB2-2F42C748E5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aphicFrame>
        <p:nvGraphicFramePr>
          <p:cNvPr id="2" name="Tabla 10">
            <a:extLst>
              <a:ext uri="{FF2B5EF4-FFF2-40B4-BE49-F238E27FC236}">
                <a16:creationId xmlns:a16="http://schemas.microsoft.com/office/drawing/2014/main" id="{9840F645-7E61-8E82-E808-F1F8E311D9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4517761"/>
              </p:ext>
            </p:extLst>
          </p:nvPr>
        </p:nvGraphicFramePr>
        <p:xfrm>
          <a:off x="2232426" y="5141661"/>
          <a:ext cx="6868576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572">
                  <a:extLst>
                    <a:ext uri="{9D8B030D-6E8A-4147-A177-3AD203B41FA5}">
                      <a16:colId xmlns:a16="http://schemas.microsoft.com/office/drawing/2014/main" val="2301688084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67325535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138581685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1577339419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3411350453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1733705836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2116443426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581723366"/>
                    </a:ext>
                  </a:extLst>
                </a:gridCol>
              </a:tblGrid>
              <a:tr h="328670"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0</a:t>
                      </a:r>
                      <a:endParaRPr lang="es-MX" dirty="0">
                        <a:solidFill>
                          <a:srgbClr val="002060"/>
                        </a:solidFill>
                      </a:endParaRP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1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2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2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3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0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4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2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1078465"/>
                  </a:ext>
                </a:extLst>
              </a:tr>
            </a:tbl>
          </a:graphicData>
        </a:graphic>
      </p:graphicFrame>
      <p:sp>
        <p:nvSpPr>
          <p:cNvPr id="3" name="Flecha: hacia abajo 2">
            <a:extLst>
              <a:ext uri="{FF2B5EF4-FFF2-40B4-BE49-F238E27FC236}">
                <a16:creationId xmlns:a16="http://schemas.microsoft.com/office/drawing/2014/main" id="{5C0E0BB5-AC94-38C8-73CC-69E92F9D9F8A}"/>
              </a:ext>
            </a:extLst>
          </p:cNvPr>
          <p:cNvSpPr/>
          <p:nvPr/>
        </p:nvSpPr>
        <p:spPr>
          <a:xfrm>
            <a:off x="8585650" y="4393568"/>
            <a:ext cx="168166" cy="344214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" name="Flecha: hacia abajo 4">
            <a:extLst>
              <a:ext uri="{FF2B5EF4-FFF2-40B4-BE49-F238E27FC236}">
                <a16:creationId xmlns:a16="http://schemas.microsoft.com/office/drawing/2014/main" id="{1522F1DB-2324-9EA3-8515-D8518DB4B267}"/>
              </a:ext>
            </a:extLst>
          </p:cNvPr>
          <p:cNvSpPr/>
          <p:nvPr/>
        </p:nvSpPr>
        <p:spPr>
          <a:xfrm>
            <a:off x="2575448" y="4393568"/>
            <a:ext cx="168166" cy="344214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graphicFrame>
        <p:nvGraphicFramePr>
          <p:cNvPr id="7" name="Tabla 7">
            <a:extLst>
              <a:ext uri="{FF2B5EF4-FFF2-40B4-BE49-F238E27FC236}">
                <a16:creationId xmlns:a16="http://schemas.microsoft.com/office/drawing/2014/main" id="{6733AA5A-8B96-069A-0FE0-75A7D96BA3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9822169"/>
              </p:ext>
            </p:extLst>
          </p:nvPr>
        </p:nvGraphicFramePr>
        <p:xfrm>
          <a:off x="2232426" y="4726228"/>
          <a:ext cx="686857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572">
                  <a:extLst>
                    <a:ext uri="{9D8B030D-6E8A-4147-A177-3AD203B41FA5}">
                      <a16:colId xmlns:a16="http://schemas.microsoft.com/office/drawing/2014/main" val="2079758617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3162132081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3614991406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1112453185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3218961991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301897411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2673095457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467703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2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3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4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5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6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7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2213572"/>
                  </a:ext>
                </a:extLst>
              </a:tr>
            </a:tbl>
          </a:graphicData>
        </a:graphic>
      </p:graphicFrame>
      <p:sp>
        <p:nvSpPr>
          <p:cNvPr id="9" name="CuadroTexto 8">
            <a:extLst>
              <a:ext uri="{FF2B5EF4-FFF2-40B4-BE49-F238E27FC236}">
                <a16:creationId xmlns:a16="http://schemas.microsoft.com/office/drawing/2014/main" id="{7C94A10B-C117-D0FB-CECD-93734D8BC6FD}"/>
              </a:ext>
            </a:extLst>
          </p:cNvPr>
          <p:cNvSpPr txBox="1"/>
          <p:nvPr/>
        </p:nvSpPr>
        <p:spPr>
          <a:xfrm>
            <a:off x="2512044" y="4104850"/>
            <a:ext cx="3108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</a:t>
            </a:r>
            <a:endParaRPr lang="es-MX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CA63E9C2-2F1A-99B3-F008-52203BA4DEBC}"/>
              </a:ext>
            </a:extLst>
          </p:cNvPr>
          <p:cNvSpPr txBox="1"/>
          <p:nvPr/>
        </p:nvSpPr>
        <p:spPr>
          <a:xfrm>
            <a:off x="8514295" y="4108555"/>
            <a:ext cx="3108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</a:t>
            </a:r>
            <a:endParaRPr lang="es-MX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814635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3FAD8654-88FE-638B-AEB2-2F42C748E5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aphicFrame>
        <p:nvGraphicFramePr>
          <p:cNvPr id="2" name="Tabla 10">
            <a:extLst>
              <a:ext uri="{FF2B5EF4-FFF2-40B4-BE49-F238E27FC236}">
                <a16:creationId xmlns:a16="http://schemas.microsoft.com/office/drawing/2014/main" id="{9840F645-7E61-8E82-E808-F1F8E311D965}"/>
              </a:ext>
            </a:extLst>
          </p:cNvPr>
          <p:cNvGraphicFramePr>
            <a:graphicFrameLocks noGrp="1"/>
          </p:cNvGraphicFramePr>
          <p:nvPr/>
        </p:nvGraphicFramePr>
        <p:xfrm>
          <a:off x="2232426" y="5141661"/>
          <a:ext cx="6868576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572">
                  <a:extLst>
                    <a:ext uri="{9D8B030D-6E8A-4147-A177-3AD203B41FA5}">
                      <a16:colId xmlns:a16="http://schemas.microsoft.com/office/drawing/2014/main" val="2301688084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67325535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138581685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1577339419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3411350453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1733705836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2116443426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581723366"/>
                    </a:ext>
                  </a:extLst>
                </a:gridCol>
              </a:tblGrid>
              <a:tr h="328670"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0</a:t>
                      </a:r>
                      <a:endParaRPr lang="es-MX" dirty="0">
                        <a:solidFill>
                          <a:srgbClr val="002060"/>
                        </a:solidFill>
                      </a:endParaRP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1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2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2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3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0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4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2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1078465"/>
                  </a:ext>
                </a:extLst>
              </a:tr>
            </a:tbl>
          </a:graphicData>
        </a:graphic>
      </p:graphicFrame>
      <p:sp>
        <p:nvSpPr>
          <p:cNvPr id="3" name="Flecha: hacia abajo 2">
            <a:extLst>
              <a:ext uri="{FF2B5EF4-FFF2-40B4-BE49-F238E27FC236}">
                <a16:creationId xmlns:a16="http://schemas.microsoft.com/office/drawing/2014/main" id="{5C0E0BB5-AC94-38C8-73CC-69E92F9D9F8A}"/>
              </a:ext>
            </a:extLst>
          </p:cNvPr>
          <p:cNvSpPr/>
          <p:nvPr/>
        </p:nvSpPr>
        <p:spPr>
          <a:xfrm>
            <a:off x="8585650" y="4393568"/>
            <a:ext cx="168166" cy="344214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" name="Flecha: hacia abajo 4">
            <a:extLst>
              <a:ext uri="{FF2B5EF4-FFF2-40B4-BE49-F238E27FC236}">
                <a16:creationId xmlns:a16="http://schemas.microsoft.com/office/drawing/2014/main" id="{1522F1DB-2324-9EA3-8515-D8518DB4B267}"/>
              </a:ext>
            </a:extLst>
          </p:cNvPr>
          <p:cNvSpPr/>
          <p:nvPr/>
        </p:nvSpPr>
        <p:spPr>
          <a:xfrm>
            <a:off x="2575448" y="4393568"/>
            <a:ext cx="168166" cy="344214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graphicFrame>
        <p:nvGraphicFramePr>
          <p:cNvPr id="7" name="Tabla 7">
            <a:extLst>
              <a:ext uri="{FF2B5EF4-FFF2-40B4-BE49-F238E27FC236}">
                <a16:creationId xmlns:a16="http://schemas.microsoft.com/office/drawing/2014/main" id="{6733AA5A-8B96-069A-0FE0-75A7D96BA30C}"/>
              </a:ext>
            </a:extLst>
          </p:cNvPr>
          <p:cNvGraphicFramePr>
            <a:graphicFrameLocks noGrp="1"/>
          </p:cNvGraphicFramePr>
          <p:nvPr/>
        </p:nvGraphicFramePr>
        <p:xfrm>
          <a:off x="2232426" y="4726228"/>
          <a:ext cx="686857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572">
                  <a:extLst>
                    <a:ext uri="{9D8B030D-6E8A-4147-A177-3AD203B41FA5}">
                      <a16:colId xmlns:a16="http://schemas.microsoft.com/office/drawing/2014/main" val="2079758617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3162132081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3614991406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1112453185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3218961991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301897411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2673095457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467703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2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3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4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5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6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7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2213572"/>
                  </a:ext>
                </a:extLst>
              </a:tr>
            </a:tbl>
          </a:graphicData>
        </a:graphic>
      </p:graphicFrame>
      <p:sp>
        <p:nvSpPr>
          <p:cNvPr id="9" name="CuadroTexto 8">
            <a:extLst>
              <a:ext uri="{FF2B5EF4-FFF2-40B4-BE49-F238E27FC236}">
                <a16:creationId xmlns:a16="http://schemas.microsoft.com/office/drawing/2014/main" id="{7C94A10B-C117-D0FB-CECD-93734D8BC6FD}"/>
              </a:ext>
            </a:extLst>
          </p:cNvPr>
          <p:cNvSpPr txBox="1"/>
          <p:nvPr/>
        </p:nvSpPr>
        <p:spPr>
          <a:xfrm>
            <a:off x="2512044" y="4104850"/>
            <a:ext cx="3108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</a:t>
            </a:r>
            <a:endParaRPr lang="es-MX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CA63E9C2-2F1A-99B3-F008-52203BA4DEBC}"/>
              </a:ext>
            </a:extLst>
          </p:cNvPr>
          <p:cNvSpPr txBox="1"/>
          <p:nvPr/>
        </p:nvSpPr>
        <p:spPr>
          <a:xfrm>
            <a:off x="8514295" y="4108555"/>
            <a:ext cx="3108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</a:t>
            </a:r>
            <a:endParaRPr lang="es-MX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914073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n 15">
            <a:extLst>
              <a:ext uri="{FF2B5EF4-FFF2-40B4-BE49-F238E27FC236}">
                <a16:creationId xmlns:a16="http://schemas.microsoft.com/office/drawing/2014/main" id="{630CE229-66AC-4086-7913-5248AE7C3B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aphicFrame>
        <p:nvGraphicFramePr>
          <p:cNvPr id="2" name="Tabla 10">
            <a:extLst>
              <a:ext uri="{FF2B5EF4-FFF2-40B4-BE49-F238E27FC236}">
                <a16:creationId xmlns:a16="http://schemas.microsoft.com/office/drawing/2014/main" id="{9840F645-7E61-8E82-E808-F1F8E311D9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5826162"/>
              </p:ext>
            </p:extLst>
          </p:nvPr>
        </p:nvGraphicFramePr>
        <p:xfrm>
          <a:off x="2232426" y="5141661"/>
          <a:ext cx="6868576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572">
                  <a:extLst>
                    <a:ext uri="{9D8B030D-6E8A-4147-A177-3AD203B41FA5}">
                      <a16:colId xmlns:a16="http://schemas.microsoft.com/office/drawing/2014/main" val="2301688084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67325535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138581685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1577339419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3411350453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1733705836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2116443426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581723366"/>
                    </a:ext>
                  </a:extLst>
                </a:gridCol>
              </a:tblGrid>
              <a:tr h="328670"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0</a:t>
                      </a:r>
                      <a:endParaRPr lang="es-MX" dirty="0">
                        <a:solidFill>
                          <a:srgbClr val="002060"/>
                        </a:solidFill>
                      </a:endParaRP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1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2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2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3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0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4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2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1078465"/>
                  </a:ext>
                </a:extLst>
              </a:tr>
            </a:tbl>
          </a:graphicData>
        </a:graphic>
      </p:graphicFrame>
      <p:sp>
        <p:nvSpPr>
          <p:cNvPr id="3" name="Flecha: hacia abajo 2">
            <a:extLst>
              <a:ext uri="{FF2B5EF4-FFF2-40B4-BE49-F238E27FC236}">
                <a16:creationId xmlns:a16="http://schemas.microsoft.com/office/drawing/2014/main" id="{5C0E0BB5-AC94-38C8-73CC-69E92F9D9F8A}"/>
              </a:ext>
            </a:extLst>
          </p:cNvPr>
          <p:cNvSpPr/>
          <p:nvPr/>
        </p:nvSpPr>
        <p:spPr>
          <a:xfrm>
            <a:off x="8585650" y="4393568"/>
            <a:ext cx="168166" cy="344214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" name="Flecha: hacia abajo 4">
            <a:extLst>
              <a:ext uri="{FF2B5EF4-FFF2-40B4-BE49-F238E27FC236}">
                <a16:creationId xmlns:a16="http://schemas.microsoft.com/office/drawing/2014/main" id="{1522F1DB-2324-9EA3-8515-D8518DB4B267}"/>
              </a:ext>
            </a:extLst>
          </p:cNvPr>
          <p:cNvSpPr/>
          <p:nvPr/>
        </p:nvSpPr>
        <p:spPr>
          <a:xfrm>
            <a:off x="2575448" y="4393568"/>
            <a:ext cx="168166" cy="344214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graphicFrame>
        <p:nvGraphicFramePr>
          <p:cNvPr id="7" name="Tabla 7">
            <a:extLst>
              <a:ext uri="{FF2B5EF4-FFF2-40B4-BE49-F238E27FC236}">
                <a16:creationId xmlns:a16="http://schemas.microsoft.com/office/drawing/2014/main" id="{6733AA5A-8B96-069A-0FE0-75A7D96BA3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1827858"/>
              </p:ext>
            </p:extLst>
          </p:nvPr>
        </p:nvGraphicFramePr>
        <p:xfrm>
          <a:off x="2232426" y="4726228"/>
          <a:ext cx="686857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572">
                  <a:extLst>
                    <a:ext uri="{9D8B030D-6E8A-4147-A177-3AD203B41FA5}">
                      <a16:colId xmlns:a16="http://schemas.microsoft.com/office/drawing/2014/main" val="2079758617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3162132081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3614991406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1112453185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3218961991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301897411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2673095457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467703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2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3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4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5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6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7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2213572"/>
                  </a:ext>
                </a:extLst>
              </a:tr>
            </a:tbl>
          </a:graphicData>
        </a:graphic>
      </p:graphicFrame>
      <p:sp>
        <p:nvSpPr>
          <p:cNvPr id="9" name="CuadroTexto 8">
            <a:extLst>
              <a:ext uri="{FF2B5EF4-FFF2-40B4-BE49-F238E27FC236}">
                <a16:creationId xmlns:a16="http://schemas.microsoft.com/office/drawing/2014/main" id="{7C94A10B-C117-D0FB-CECD-93734D8BC6FD}"/>
              </a:ext>
            </a:extLst>
          </p:cNvPr>
          <p:cNvSpPr txBox="1"/>
          <p:nvPr/>
        </p:nvSpPr>
        <p:spPr>
          <a:xfrm>
            <a:off x="2512044" y="4104850"/>
            <a:ext cx="3108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</a:t>
            </a:r>
            <a:endParaRPr lang="es-MX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CA63E9C2-2F1A-99B3-F008-52203BA4DEBC}"/>
              </a:ext>
            </a:extLst>
          </p:cNvPr>
          <p:cNvSpPr txBox="1"/>
          <p:nvPr/>
        </p:nvSpPr>
        <p:spPr>
          <a:xfrm>
            <a:off x="8514295" y="4108555"/>
            <a:ext cx="3108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</a:t>
            </a:r>
            <a:endParaRPr lang="es-MX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653418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5F91446B-C4D0-10F8-1E6B-E352796FE0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aphicFrame>
        <p:nvGraphicFramePr>
          <p:cNvPr id="2" name="Tabla 10">
            <a:extLst>
              <a:ext uri="{FF2B5EF4-FFF2-40B4-BE49-F238E27FC236}">
                <a16:creationId xmlns:a16="http://schemas.microsoft.com/office/drawing/2014/main" id="{9840F645-7E61-8E82-E808-F1F8E311D965}"/>
              </a:ext>
            </a:extLst>
          </p:cNvPr>
          <p:cNvGraphicFramePr>
            <a:graphicFrameLocks noGrp="1"/>
          </p:cNvGraphicFramePr>
          <p:nvPr/>
        </p:nvGraphicFramePr>
        <p:xfrm>
          <a:off x="2232426" y="5141661"/>
          <a:ext cx="6868576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572">
                  <a:extLst>
                    <a:ext uri="{9D8B030D-6E8A-4147-A177-3AD203B41FA5}">
                      <a16:colId xmlns:a16="http://schemas.microsoft.com/office/drawing/2014/main" val="2301688084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67325535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138581685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1577339419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3411350453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1733705836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2116443426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581723366"/>
                    </a:ext>
                  </a:extLst>
                </a:gridCol>
              </a:tblGrid>
              <a:tr h="328670"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0</a:t>
                      </a:r>
                      <a:endParaRPr lang="es-MX" dirty="0">
                        <a:solidFill>
                          <a:srgbClr val="002060"/>
                        </a:solidFill>
                      </a:endParaRP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1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2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2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3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0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4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2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1078465"/>
                  </a:ext>
                </a:extLst>
              </a:tr>
            </a:tbl>
          </a:graphicData>
        </a:graphic>
      </p:graphicFrame>
      <p:sp>
        <p:nvSpPr>
          <p:cNvPr id="3" name="Flecha: hacia abajo 2">
            <a:extLst>
              <a:ext uri="{FF2B5EF4-FFF2-40B4-BE49-F238E27FC236}">
                <a16:creationId xmlns:a16="http://schemas.microsoft.com/office/drawing/2014/main" id="{5C0E0BB5-AC94-38C8-73CC-69E92F9D9F8A}"/>
              </a:ext>
            </a:extLst>
          </p:cNvPr>
          <p:cNvSpPr/>
          <p:nvPr/>
        </p:nvSpPr>
        <p:spPr>
          <a:xfrm>
            <a:off x="8585650" y="4393568"/>
            <a:ext cx="168166" cy="344214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" name="Flecha: hacia abajo 4">
            <a:extLst>
              <a:ext uri="{FF2B5EF4-FFF2-40B4-BE49-F238E27FC236}">
                <a16:creationId xmlns:a16="http://schemas.microsoft.com/office/drawing/2014/main" id="{1522F1DB-2324-9EA3-8515-D8518DB4B267}"/>
              </a:ext>
            </a:extLst>
          </p:cNvPr>
          <p:cNvSpPr/>
          <p:nvPr/>
        </p:nvSpPr>
        <p:spPr>
          <a:xfrm>
            <a:off x="2575448" y="4393568"/>
            <a:ext cx="168166" cy="344214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graphicFrame>
        <p:nvGraphicFramePr>
          <p:cNvPr id="7" name="Tabla 7">
            <a:extLst>
              <a:ext uri="{FF2B5EF4-FFF2-40B4-BE49-F238E27FC236}">
                <a16:creationId xmlns:a16="http://schemas.microsoft.com/office/drawing/2014/main" id="{6733AA5A-8B96-069A-0FE0-75A7D96BA30C}"/>
              </a:ext>
            </a:extLst>
          </p:cNvPr>
          <p:cNvGraphicFramePr>
            <a:graphicFrameLocks noGrp="1"/>
          </p:cNvGraphicFramePr>
          <p:nvPr/>
        </p:nvGraphicFramePr>
        <p:xfrm>
          <a:off x="2232426" y="4726228"/>
          <a:ext cx="686857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572">
                  <a:extLst>
                    <a:ext uri="{9D8B030D-6E8A-4147-A177-3AD203B41FA5}">
                      <a16:colId xmlns:a16="http://schemas.microsoft.com/office/drawing/2014/main" val="2079758617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3162132081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3614991406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1112453185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3218961991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301897411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2673095457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467703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2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3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4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5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6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7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2213572"/>
                  </a:ext>
                </a:extLst>
              </a:tr>
            </a:tbl>
          </a:graphicData>
        </a:graphic>
      </p:graphicFrame>
      <p:sp>
        <p:nvSpPr>
          <p:cNvPr id="9" name="CuadroTexto 8">
            <a:extLst>
              <a:ext uri="{FF2B5EF4-FFF2-40B4-BE49-F238E27FC236}">
                <a16:creationId xmlns:a16="http://schemas.microsoft.com/office/drawing/2014/main" id="{7C94A10B-C117-D0FB-CECD-93734D8BC6FD}"/>
              </a:ext>
            </a:extLst>
          </p:cNvPr>
          <p:cNvSpPr txBox="1"/>
          <p:nvPr/>
        </p:nvSpPr>
        <p:spPr>
          <a:xfrm>
            <a:off x="2512044" y="4104850"/>
            <a:ext cx="3108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</a:t>
            </a:r>
            <a:endParaRPr lang="es-MX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CA63E9C2-2F1A-99B3-F008-52203BA4DEBC}"/>
              </a:ext>
            </a:extLst>
          </p:cNvPr>
          <p:cNvSpPr txBox="1"/>
          <p:nvPr/>
        </p:nvSpPr>
        <p:spPr>
          <a:xfrm>
            <a:off x="8514295" y="4108555"/>
            <a:ext cx="3108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</a:t>
            </a:r>
            <a:endParaRPr lang="es-MX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191677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824BA5BF-F027-6E7E-9C54-56A2CD5A5D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aphicFrame>
        <p:nvGraphicFramePr>
          <p:cNvPr id="2" name="Tabla 10">
            <a:extLst>
              <a:ext uri="{FF2B5EF4-FFF2-40B4-BE49-F238E27FC236}">
                <a16:creationId xmlns:a16="http://schemas.microsoft.com/office/drawing/2014/main" id="{9840F645-7E61-8E82-E808-F1F8E311D965}"/>
              </a:ext>
            </a:extLst>
          </p:cNvPr>
          <p:cNvGraphicFramePr>
            <a:graphicFrameLocks noGrp="1"/>
          </p:cNvGraphicFramePr>
          <p:nvPr/>
        </p:nvGraphicFramePr>
        <p:xfrm>
          <a:off x="2232426" y="5141661"/>
          <a:ext cx="6868576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572">
                  <a:extLst>
                    <a:ext uri="{9D8B030D-6E8A-4147-A177-3AD203B41FA5}">
                      <a16:colId xmlns:a16="http://schemas.microsoft.com/office/drawing/2014/main" val="2301688084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67325535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138581685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1577339419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3411350453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1733705836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2116443426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581723366"/>
                    </a:ext>
                  </a:extLst>
                </a:gridCol>
              </a:tblGrid>
              <a:tr h="328670"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0</a:t>
                      </a:r>
                      <a:endParaRPr lang="es-MX" dirty="0">
                        <a:solidFill>
                          <a:srgbClr val="002060"/>
                        </a:solidFill>
                      </a:endParaRP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1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2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2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3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0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4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2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1078465"/>
                  </a:ext>
                </a:extLst>
              </a:tr>
            </a:tbl>
          </a:graphicData>
        </a:graphic>
      </p:graphicFrame>
      <p:sp>
        <p:nvSpPr>
          <p:cNvPr id="3" name="Flecha: hacia abajo 2">
            <a:extLst>
              <a:ext uri="{FF2B5EF4-FFF2-40B4-BE49-F238E27FC236}">
                <a16:creationId xmlns:a16="http://schemas.microsoft.com/office/drawing/2014/main" id="{5C0E0BB5-AC94-38C8-73CC-69E92F9D9F8A}"/>
              </a:ext>
            </a:extLst>
          </p:cNvPr>
          <p:cNvSpPr/>
          <p:nvPr/>
        </p:nvSpPr>
        <p:spPr>
          <a:xfrm>
            <a:off x="8585650" y="4393568"/>
            <a:ext cx="168166" cy="344214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" name="Flecha: hacia abajo 4">
            <a:extLst>
              <a:ext uri="{FF2B5EF4-FFF2-40B4-BE49-F238E27FC236}">
                <a16:creationId xmlns:a16="http://schemas.microsoft.com/office/drawing/2014/main" id="{1522F1DB-2324-9EA3-8515-D8518DB4B267}"/>
              </a:ext>
            </a:extLst>
          </p:cNvPr>
          <p:cNvSpPr/>
          <p:nvPr/>
        </p:nvSpPr>
        <p:spPr>
          <a:xfrm>
            <a:off x="2575448" y="4393568"/>
            <a:ext cx="168166" cy="344214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graphicFrame>
        <p:nvGraphicFramePr>
          <p:cNvPr id="7" name="Tabla 7">
            <a:extLst>
              <a:ext uri="{FF2B5EF4-FFF2-40B4-BE49-F238E27FC236}">
                <a16:creationId xmlns:a16="http://schemas.microsoft.com/office/drawing/2014/main" id="{6733AA5A-8B96-069A-0FE0-75A7D96BA30C}"/>
              </a:ext>
            </a:extLst>
          </p:cNvPr>
          <p:cNvGraphicFramePr>
            <a:graphicFrameLocks noGrp="1"/>
          </p:cNvGraphicFramePr>
          <p:nvPr/>
        </p:nvGraphicFramePr>
        <p:xfrm>
          <a:off x="2232426" y="4726228"/>
          <a:ext cx="686857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572">
                  <a:extLst>
                    <a:ext uri="{9D8B030D-6E8A-4147-A177-3AD203B41FA5}">
                      <a16:colId xmlns:a16="http://schemas.microsoft.com/office/drawing/2014/main" val="2079758617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3162132081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3614991406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1112453185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3218961991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301897411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2673095457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467703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2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3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4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5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6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7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2213572"/>
                  </a:ext>
                </a:extLst>
              </a:tr>
            </a:tbl>
          </a:graphicData>
        </a:graphic>
      </p:graphicFrame>
      <p:sp>
        <p:nvSpPr>
          <p:cNvPr id="9" name="CuadroTexto 8">
            <a:extLst>
              <a:ext uri="{FF2B5EF4-FFF2-40B4-BE49-F238E27FC236}">
                <a16:creationId xmlns:a16="http://schemas.microsoft.com/office/drawing/2014/main" id="{7C94A10B-C117-D0FB-CECD-93734D8BC6FD}"/>
              </a:ext>
            </a:extLst>
          </p:cNvPr>
          <p:cNvSpPr txBox="1"/>
          <p:nvPr/>
        </p:nvSpPr>
        <p:spPr>
          <a:xfrm>
            <a:off x="2512044" y="4104850"/>
            <a:ext cx="3108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</a:t>
            </a:r>
            <a:endParaRPr lang="es-MX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CA63E9C2-2F1A-99B3-F008-52203BA4DEBC}"/>
              </a:ext>
            </a:extLst>
          </p:cNvPr>
          <p:cNvSpPr txBox="1"/>
          <p:nvPr/>
        </p:nvSpPr>
        <p:spPr>
          <a:xfrm>
            <a:off x="8514295" y="4108555"/>
            <a:ext cx="3108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</a:t>
            </a:r>
            <a:endParaRPr lang="es-MX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405216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93D35FC3-1A10-E5DC-AE7E-A9AAD4DB59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0397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DB912326-763D-8381-E987-C7FF3AC7ED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aphicFrame>
        <p:nvGraphicFramePr>
          <p:cNvPr id="2" name="Tabla 10">
            <a:extLst>
              <a:ext uri="{FF2B5EF4-FFF2-40B4-BE49-F238E27FC236}">
                <a16:creationId xmlns:a16="http://schemas.microsoft.com/office/drawing/2014/main" id="{9840F645-7E61-8E82-E808-F1F8E311D965}"/>
              </a:ext>
            </a:extLst>
          </p:cNvPr>
          <p:cNvGraphicFramePr>
            <a:graphicFrameLocks noGrp="1"/>
          </p:cNvGraphicFramePr>
          <p:nvPr/>
        </p:nvGraphicFramePr>
        <p:xfrm>
          <a:off x="2232426" y="5141661"/>
          <a:ext cx="6868576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572">
                  <a:extLst>
                    <a:ext uri="{9D8B030D-6E8A-4147-A177-3AD203B41FA5}">
                      <a16:colId xmlns:a16="http://schemas.microsoft.com/office/drawing/2014/main" val="2301688084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67325535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138581685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1577339419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3411350453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1733705836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2116443426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581723366"/>
                    </a:ext>
                  </a:extLst>
                </a:gridCol>
              </a:tblGrid>
              <a:tr h="328670"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0</a:t>
                      </a:r>
                      <a:endParaRPr lang="es-MX" dirty="0">
                        <a:solidFill>
                          <a:srgbClr val="002060"/>
                        </a:solidFill>
                      </a:endParaRP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1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2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2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3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0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4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2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1078465"/>
                  </a:ext>
                </a:extLst>
              </a:tr>
            </a:tbl>
          </a:graphicData>
        </a:graphic>
      </p:graphicFrame>
      <p:sp>
        <p:nvSpPr>
          <p:cNvPr id="3" name="Flecha: hacia abajo 2">
            <a:extLst>
              <a:ext uri="{FF2B5EF4-FFF2-40B4-BE49-F238E27FC236}">
                <a16:creationId xmlns:a16="http://schemas.microsoft.com/office/drawing/2014/main" id="{5C0E0BB5-AC94-38C8-73CC-69E92F9D9F8A}"/>
              </a:ext>
            </a:extLst>
          </p:cNvPr>
          <p:cNvSpPr/>
          <p:nvPr/>
        </p:nvSpPr>
        <p:spPr>
          <a:xfrm>
            <a:off x="8585650" y="4393568"/>
            <a:ext cx="168166" cy="344214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" name="Flecha: hacia abajo 4">
            <a:extLst>
              <a:ext uri="{FF2B5EF4-FFF2-40B4-BE49-F238E27FC236}">
                <a16:creationId xmlns:a16="http://schemas.microsoft.com/office/drawing/2014/main" id="{1522F1DB-2324-9EA3-8515-D8518DB4B267}"/>
              </a:ext>
            </a:extLst>
          </p:cNvPr>
          <p:cNvSpPr/>
          <p:nvPr/>
        </p:nvSpPr>
        <p:spPr>
          <a:xfrm>
            <a:off x="2575448" y="4393568"/>
            <a:ext cx="168166" cy="344214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graphicFrame>
        <p:nvGraphicFramePr>
          <p:cNvPr id="7" name="Tabla 7">
            <a:extLst>
              <a:ext uri="{FF2B5EF4-FFF2-40B4-BE49-F238E27FC236}">
                <a16:creationId xmlns:a16="http://schemas.microsoft.com/office/drawing/2014/main" id="{6733AA5A-8B96-069A-0FE0-75A7D96BA30C}"/>
              </a:ext>
            </a:extLst>
          </p:cNvPr>
          <p:cNvGraphicFramePr>
            <a:graphicFrameLocks noGrp="1"/>
          </p:cNvGraphicFramePr>
          <p:nvPr/>
        </p:nvGraphicFramePr>
        <p:xfrm>
          <a:off x="2232426" y="4726228"/>
          <a:ext cx="686857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572">
                  <a:extLst>
                    <a:ext uri="{9D8B030D-6E8A-4147-A177-3AD203B41FA5}">
                      <a16:colId xmlns:a16="http://schemas.microsoft.com/office/drawing/2014/main" val="2079758617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3162132081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3614991406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1112453185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3218961991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301897411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2673095457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467703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2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3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4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5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6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7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2213572"/>
                  </a:ext>
                </a:extLst>
              </a:tr>
            </a:tbl>
          </a:graphicData>
        </a:graphic>
      </p:graphicFrame>
      <p:sp>
        <p:nvSpPr>
          <p:cNvPr id="9" name="CuadroTexto 8">
            <a:extLst>
              <a:ext uri="{FF2B5EF4-FFF2-40B4-BE49-F238E27FC236}">
                <a16:creationId xmlns:a16="http://schemas.microsoft.com/office/drawing/2014/main" id="{7C94A10B-C117-D0FB-CECD-93734D8BC6FD}"/>
              </a:ext>
            </a:extLst>
          </p:cNvPr>
          <p:cNvSpPr txBox="1"/>
          <p:nvPr/>
        </p:nvSpPr>
        <p:spPr>
          <a:xfrm>
            <a:off x="2512044" y="4104850"/>
            <a:ext cx="3108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</a:t>
            </a:r>
            <a:endParaRPr lang="es-MX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CA63E9C2-2F1A-99B3-F008-52203BA4DEBC}"/>
              </a:ext>
            </a:extLst>
          </p:cNvPr>
          <p:cNvSpPr txBox="1"/>
          <p:nvPr/>
        </p:nvSpPr>
        <p:spPr>
          <a:xfrm>
            <a:off x="8514295" y="4108555"/>
            <a:ext cx="3108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</a:t>
            </a:r>
            <a:endParaRPr lang="es-MX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044370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B4778385-F086-7387-C74E-E794062706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aphicFrame>
        <p:nvGraphicFramePr>
          <p:cNvPr id="2" name="Tabla 10">
            <a:extLst>
              <a:ext uri="{FF2B5EF4-FFF2-40B4-BE49-F238E27FC236}">
                <a16:creationId xmlns:a16="http://schemas.microsoft.com/office/drawing/2014/main" id="{9840F645-7E61-8E82-E808-F1F8E311D965}"/>
              </a:ext>
            </a:extLst>
          </p:cNvPr>
          <p:cNvGraphicFramePr>
            <a:graphicFrameLocks noGrp="1"/>
          </p:cNvGraphicFramePr>
          <p:nvPr/>
        </p:nvGraphicFramePr>
        <p:xfrm>
          <a:off x="2232426" y="5141661"/>
          <a:ext cx="6868576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572">
                  <a:extLst>
                    <a:ext uri="{9D8B030D-6E8A-4147-A177-3AD203B41FA5}">
                      <a16:colId xmlns:a16="http://schemas.microsoft.com/office/drawing/2014/main" val="2301688084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67325535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138581685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1577339419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3411350453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1733705836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2116443426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581723366"/>
                    </a:ext>
                  </a:extLst>
                </a:gridCol>
              </a:tblGrid>
              <a:tr h="328670"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0</a:t>
                      </a:r>
                      <a:endParaRPr lang="es-MX" dirty="0">
                        <a:solidFill>
                          <a:srgbClr val="002060"/>
                        </a:solidFill>
                      </a:endParaRP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1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2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2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3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0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4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2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1078465"/>
                  </a:ext>
                </a:extLst>
              </a:tr>
            </a:tbl>
          </a:graphicData>
        </a:graphic>
      </p:graphicFrame>
      <p:sp>
        <p:nvSpPr>
          <p:cNvPr id="3" name="Flecha: hacia abajo 2">
            <a:extLst>
              <a:ext uri="{FF2B5EF4-FFF2-40B4-BE49-F238E27FC236}">
                <a16:creationId xmlns:a16="http://schemas.microsoft.com/office/drawing/2014/main" id="{5C0E0BB5-AC94-38C8-73CC-69E92F9D9F8A}"/>
              </a:ext>
            </a:extLst>
          </p:cNvPr>
          <p:cNvSpPr/>
          <p:nvPr/>
        </p:nvSpPr>
        <p:spPr>
          <a:xfrm>
            <a:off x="8585650" y="4393568"/>
            <a:ext cx="168166" cy="344214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" name="Flecha: hacia abajo 4">
            <a:extLst>
              <a:ext uri="{FF2B5EF4-FFF2-40B4-BE49-F238E27FC236}">
                <a16:creationId xmlns:a16="http://schemas.microsoft.com/office/drawing/2014/main" id="{1522F1DB-2324-9EA3-8515-D8518DB4B267}"/>
              </a:ext>
            </a:extLst>
          </p:cNvPr>
          <p:cNvSpPr/>
          <p:nvPr/>
        </p:nvSpPr>
        <p:spPr>
          <a:xfrm>
            <a:off x="2575448" y="4393568"/>
            <a:ext cx="168166" cy="344214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graphicFrame>
        <p:nvGraphicFramePr>
          <p:cNvPr id="7" name="Tabla 7">
            <a:extLst>
              <a:ext uri="{FF2B5EF4-FFF2-40B4-BE49-F238E27FC236}">
                <a16:creationId xmlns:a16="http://schemas.microsoft.com/office/drawing/2014/main" id="{6733AA5A-8B96-069A-0FE0-75A7D96BA30C}"/>
              </a:ext>
            </a:extLst>
          </p:cNvPr>
          <p:cNvGraphicFramePr>
            <a:graphicFrameLocks noGrp="1"/>
          </p:cNvGraphicFramePr>
          <p:nvPr/>
        </p:nvGraphicFramePr>
        <p:xfrm>
          <a:off x="2232426" y="4726228"/>
          <a:ext cx="686857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572">
                  <a:extLst>
                    <a:ext uri="{9D8B030D-6E8A-4147-A177-3AD203B41FA5}">
                      <a16:colId xmlns:a16="http://schemas.microsoft.com/office/drawing/2014/main" val="2079758617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3162132081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3614991406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1112453185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3218961991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301897411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2673095457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467703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2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3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4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5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6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7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2213572"/>
                  </a:ext>
                </a:extLst>
              </a:tr>
            </a:tbl>
          </a:graphicData>
        </a:graphic>
      </p:graphicFrame>
      <p:sp>
        <p:nvSpPr>
          <p:cNvPr id="9" name="CuadroTexto 8">
            <a:extLst>
              <a:ext uri="{FF2B5EF4-FFF2-40B4-BE49-F238E27FC236}">
                <a16:creationId xmlns:a16="http://schemas.microsoft.com/office/drawing/2014/main" id="{7C94A10B-C117-D0FB-CECD-93734D8BC6FD}"/>
              </a:ext>
            </a:extLst>
          </p:cNvPr>
          <p:cNvSpPr txBox="1"/>
          <p:nvPr/>
        </p:nvSpPr>
        <p:spPr>
          <a:xfrm>
            <a:off x="2512044" y="4104850"/>
            <a:ext cx="3108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</a:t>
            </a:r>
            <a:endParaRPr lang="es-MX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CA63E9C2-2F1A-99B3-F008-52203BA4DEBC}"/>
              </a:ext>
            </a:extLst>
          </p:cNvPr>
          <p:cNvSpPr txBox="1"/>
          <p:nvPr/>
        </p:nvSpPr>
        <p:spPr>
          <a:xfrm>
            <a:off x="8514295" y="4108555"/>
            <a:ext cx="3108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</a:t>
            </a:r>
            <a:endParaRPr lang="es-MX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096045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BC930430-5EAD-2660-1183-5247D23484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aphicFrame>
        <p:nvGraphicFramePr>
          <p:cNvPr id="2" name="Tabla 10">
            <a:extLst>
              <a:ext uri="{FF2B5EF4-FFF2-40B4-BE49-F238E27FC236}">
                <a16:creationId xmlns:a16="http://schemas.microsoft.com/office/drawing/2014/main" id="{9840F645-7E61-8E82-E808-F1F8E311D965}"/>
              </a:ext>
            </a:extLst>
          </p:cNvPr>
          <p:cNvGraphicFramePr>
            <a:graphicFrameLocks noGrp="1"/>
          </p:cNvGraphicFramePr>
          <p:nvPr/>
        </p:nvGraphicFramePr>
        <p:xfrm>
          <a:off x="2232426" y="5141661"/>
          <a:ext cx="6868576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572">
                  <a:extLst>
                    <a:ext uri="{9D8B030D-6E8A-4147-A177-3AD203B41FA5}">
                      <a16:colId xmlns:a16="http://schemas.microsoft.com/office/drawing/2014/main" val="2301688084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67325535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138581685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1577339419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3411350453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1733705836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2116443426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581723366"/>
                    </a:ext>
                  </a:extLst>
                </a:gridCol>
              </a:tblGrid>
              <a:tr h="328670"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0</a:t>
                      </a:r>
                      <a:endParaRPr lang="es-MX" dirty="0">
                        <a:solidFill>
                          <a:srgbClr val="002060"/>
                        </a:solidFill>
                      </a:endParaRP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1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2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2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3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0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4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2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1078465"/>
                  </a:ext>
                </a:extLst>
              </a:tr>
            </a:tbl>
          </a:graphicData>
        </a:graphic>
      </p:graphicFrame>
      <p:sp>
        <p:nvSpPr>
          <p:cNvPr id="3" name="Flecha: hacia abajo 2">
            <a:extLst>
              <a:ext uri="{FF2B5EF4-FFF2-40B4-BE49-F238E27FC236}">
                <a16:creationId xmlns:a16="http://schemas.microsoft.com/office/drawing/2014/main" id="{5C0E0BB5-AC94-38C8-73CC-69E92F9D9F8A}"/>
              </a:ext>
            </a:extLst>
          </p:cNvPr>
          <p:cNvSpPr/>
          <p:nvPr/>
        </p:nvSpPr>
        <p:spPr>
          <a:xfrm>
            <a:off x="8585650" y="4393568"/>
            <a:ext cx="168166" cy="344214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" name="Flecha: hacia abajo 4">
            <a:extLst>
              <a:ext uri="{FF2B5EF4-FFF2-40B4-BE49-F238E27FC236}">
                <a16:creationId xmlns:a16="http://schemas.microsoft.com/office/drawing/2014/main" id="{1522F1DB-2324-9EA3-8515-D8518DB4B267}"/>
              </a:ext>
            </a:extLst>
          </p:cNvPr>
          <p:cNvSpPr/>
          <p:nvPr/>
        </p:nvSpPr>
        <p:spPr>
          <a:xfrm>
            <a:off x="2575448" y="4393568"/>
            <a:ext cx="168166" cy="344214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graphicFrame>
        <p:nvGraphicFramePr>
          <p:cNvPr id="7" name="Tabla 7">
            <a:extLst>
              <a:ext uri="{FF2B5EF4-FFF2-40B4-BE49-F238E27FC236}">
                <a16:creationId xmlns:a16="http://schemas.microsoft.com/office/drawing/2014/main" id="{6733AA5A-8B96-069A-0FE0-75A7D96BA30C}"/>
              </a:ext>
            </a:extLst>
          </p:cNvPr>
          <p:cNvGraphicFramePr>
            <a:graphicFrameLocks noGrp="1"/>
          </p:cNvGraphicFramePr>
          <p:nvPr/>
        </p:nvGraphicFramePr>
        <p:xfrm>
          <a:off x="2232426" y="4726228"/>
          <a:ext cx="686857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572">
                  <a:extLst>
                    <a:ext uri="{9D8B030D-6E8A-4147-A177-3AD203B41FA5}">
                      <a16:colId xmlns:a16="http://schemas.microsoft.com/office/drawing/2014/main" val="2079758617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3162132081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3614991406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1112453185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3218961991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301897411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2673095457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467703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2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3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4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5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6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7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2213572"/>
                  </a:ext>
                </a:extLst>
              </a:tr>
            </a:tbl>
          </a:graphicData>
        </a:graphic>
      </p:graphicFrame>
      <p:sp>
        <p:nvSpPr>
          <p:cNvPr id="9" name="CuadroTexto 8">
            <a:extLst>
              <a:ext uri="{FF2B5EF4-FFF2-40B4-BE49-F238E27FC236}">
                <a16:creationId xmlns:a16="http://schemas.microsoft.com/office/drawing/2014/main" id="{7C94A10B-C117-D0FB-CECD-93734D8BC6FD}"/>
              </a:ext>
            </a:extLst>
          </p:cNvPr>
          <p:cNvSpPr txBox="1"/>
          <p:nvPr/>
        </p:nvSpPr>
        <p:spPr>
          <a:xfrm>
            <a:off x="2512044" y="4104850"/>
            <a:ext cx="3108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</a:t>
            </a:r>
            <a:endParaRPr lang="es-MX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CA63E9C2-2F1A-99B3-F008-52203BA4DEBC}"/>
              </a:ext>
            </a:extLst>
          </p:cNvPr>
          <p:cNvSpPr txBox="1"/>
          <p:nvPr/>
        </p:nvSpPr>
        <p:spPr>
          <a:xfrm>
            <a:off x="8514295" y="4108555"/>
            <a:ext cx="3108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</a:t>
            </a:r>
            <a:endParaRPr lang="es-MX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719708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BC930430-5EAD-2660-1183-5247D23484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aphicFrame>
        <p:nvGraphicFramePr>
          <p:cNvPr id="2" name="Tabla 10">
            <a:extLst>
              <a:ext uri="{FF2B5EF4-FFF2-40B4-BE49-F238E27FC236}">
                <a16:creationId xmlns:a16="http://schemas.microsoft.com/office/drawing/2014/main" id="{9840F645-7E61-8E82-E808-F1F8E311D965}"/>
              </a:ext>
            </a:extLst>
          </p:cNvPr>
          <p:cNvGraphicFramePr>
            <a:graphicFrameLocks noGrp="1"/>
          </p:cNvGraphicFramePr>
          <p:nvPr/>
        </p:nvGraphicFramePr>
        <p:xfrm>
          <a:off x="2232426" y="5141661"/>
          <a:ext cx="6868576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572">
                  <a:extLst>
                    <a:ext uri="{9D8B030D-6E8A-4147-A177-3AD203B41FA5}">
                      <a16:colId xmlns:a16="http://schemas.microsoft.com/office/drawing/2014/main" val="2301688084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67325535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138581685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1577339419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3411350453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1733705836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2116443426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581723366"/>
                    </a:ext>
                  </a:extLst>
                </a:gridCol>
              </a:tblGrid>
              <a:tr h="328670"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0</a:t>
                      </a:r>
                      <a:endParaRPr lang="es-MX" dirty="0">
                        <a:solidFill>
                          <a:srgbClr val="002060"/>
                        </a:solidFill>
                      </a:endParaRP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1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2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2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3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0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4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2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1078465"/>
                  </a:ext>
                </a:extLst>
              </a:tr>
            </a:tbl>
          </a:graphicData>
        </a:graphic>
      </p:graphicFrame>
      <p:sp>
        <p:nvSpPr>
          <p:cNvPr id="3" name="Flecha: hacia abajo 2">
            <a:extLst>
              <a:ext uri="{FF2B5EF4-FFF2-40B4-BE49-F238E27FC236}">
                <a16:creationId xmlns:a16="http://schemas.microsoft.com/office/drawing/2014/main" id="{5C0E0BB5-AC94-38C8-73CC-69E92F9D9F8A}"/>
              </a:ext>
            </a:extLst>
          </p:cNvPr>
          <p:cNvSpPr/>
          <p:nvPr/>
        </p:nvSpPr>
        <p:spPr>
          <a:xfrm>
            <a:off x="8585650" y="4393568"/>
            <a:ext cx="168166" cy="344214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" name="Flecha: hacia abajo 4">
            <a:extLst>
              <a:ext uri="{FF2B5EF4-FFF2-40B4-BE49-F238E27FC236}">
                <a16:creationId xmlns:a16="http://schemas.microsoft.com/office/drawing/2014/main" id="{1522F1DB-2324-9EA3-8515-D8518DB4B267}"/>
              </a:ext>
            </a:extLst>
          </p:cNvPr>
          <p:cNvSpPr/>
          <p:nvPr/>
        </p:nvSpPr>
        <p:spPr>
          <a:xfrm>
            <a:off x="3442143" y="4393568"/>
            <a:ext cx="168166" cy="344214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graphicFrame>
        <p:nvGraphicFramePr>
          <p:cNvPr id="7" name="Tabla 7">
            <a:extLst>
              <a:ext uri="{FF2B5EF4-FFF2-40B4-BE49-F238E27FC236}">
                <a16:creationId xmlns:a16="http://schemas.microsoft.com/office/drawing/2014/main" id="{6733AA5A-8B96-069A-0FE0-75A7D96BA30C}"/>
              </a:ext>
            </a:extLst>
          </p:cNvPr>
          <p:cNvGraphicFramePr>
            <a:graphicFrameLocks noGrp="1"/>
          </p:cNvGraphicFramePr>
          <p:nvPr/>
        </p:nvGraphicFramePr>
        <p:xfrm>
          <a:off x="2232426" y="4726228"/>
          <a:ext cx="686857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572">
                  <a:extLst>
                    <a:ext uri="{9D8B030D-6E8A-4147-A177-3AD203B41FA5}">
                      <a16:colId xmlns:a16="http://schemas.microsoft.com/office/drawing/2014/main" val="2079758617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3162132081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3614991406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1112453185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3218961991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301897411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2673095457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467703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2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3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4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5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6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7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2213572"/>
                  </a:ext>
                </a:extLst>
              </a:tr>
            </a:tbl>
          </a:graphicData>
        </a:graphic>
      </p:graphicFrame>
      <p:sp>
        <p:nvSpPr>
          <p:cNvPr id="9" name="CuadroTexto 8">
            <a:extLst>
              <a:ext uri="{FF2B5EF4-FFF2-40B4-BE49-F238E27FC236}">
                <a16:creationId xmlns:a16="http://schemas.microsoft.com/office/drawing/2014/main" id="{7C94A10B-C117-D0FB-CECD-93734D8BC6FD}"/>
              </a:ext>
            </a:extLst>
          </p:cNvPr>
          <p:cNvSpPr txBox="1"/>
          <p:nvPr/>
        </p:nvSpPr>
        <p:spPr>
          <a:xfrm>
            <a:off x="3378739" y="4104850"/>
            <a:ext cx="3108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</a:t>
            </a:r>
            <a:endParaRPr lang="es-MX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CA63E9C2-2F1A-99B3-F008-52203BA4DEBC}"/>
              </a:ext>
            </a:extLst>
          </p:cNvPr>
          <p:cNvSpPr txBox="1"/>
          <p:nvPr/>
        </p:nvSpPr>
        <p:spPr>
          <a:xfrm>
            <a:off x="8514295" y="4108555"/>
            <a:ext cx="3108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</a:t>
            </a:r>
            <a:endParaRPr lang="es-MX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219441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174CD358-1093-2978-A141-E1F495D7BD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aphicFrame>
        <p:nvGraphicFramePr>
          <p:cNvPr id="2" name="Tabla 10">
            <a:extLst>
              <a:ext uri="{FF2B5EF4-FFF2-40B4-BE49-F238E27FC236}">
                <a16:creationId xmlns:a16="http://schemas.microsoft.com/office/drawing/2014/main" id="{9840F645-7E61-8E82-E808-F1F8E311D965}"/>
              </a:ext>
            </a:extLst>
          </p:cNvPr>
          <p:cNvGraphicFramePr>
            <a:graphicFrameLocks noGrp="1"/>
          </p:cNvGraphicFramePr>
          <p:nvPr/>
        </p:nvGraphicFramePr>
        <p:xfrm>
          <a:off x="2232426" y="5141661"/>
          <a:ext cx="6868576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572">
                  <a:extLst>
                    <a:ext uri="{9D8B030D-6E8A-4147-A177-3AD203B41FA5}">
                      <a16:colId xmlns:a16="http://schemas.microsoft.com/office/drawing/2014/main" val="2301688084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67325535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138581685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1577339419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3411350453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1733705836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2116443426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581723366"/>
                    </a:ext>
                  </a:extLst>
                </a:gridCol>
              </a:tblGrid>
              <a:tr h="328670"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0</a:t>
                      </a:r>
                      <a:endParaRPr lang="es-MX" dirty="0">
                        <a:solidFill>
                          <a:srgbClr val="002060"/>
                        </a:solidFill>
                      </a:endParaRP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1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2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2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3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0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4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2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1078465"/>
                  </a:ext>
                </a:extLst>
              </a:tr>
            </a:tbl>
          </a:graphicData>
        </a:graphic>
      </p:graphicFrame>
      <p:sp>
        <p:nvSpPr>
          <p:cNvPr id="3" name="Flecha: hacia abajo 2">
            <a:extLst>
              <a:ext uri="{FF2B5EF4-FFF2-40B4-BE49-F238E27FC236}">
                <a16:creationId xmlns:a16="http://schemas.microsoft.com/office/drawing/2014/main" id="{5C0E0BB5-AC94-38C8-73CC-69E92F9D9F8A}"/>
              </a:ext>
            </a:extLst>
          </p:cNvPr>
          <p:cNvSpPr/>
          <p:nvPr/>
        </p:nvSpPr>
        <p:spPr>
          <a:xfrm>
            <a:off x="8585650" y="4393568"/>
            <a:ext cx="168166" cy="344214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" name="Flecha: hacia abajo 4">
            <a:extLst>
              <a:ext uri="{FF2B5EF4-FFF2-40B4-BE49-F238E27FC236}">
                <a16:creationId xmlns:a16="http://schemas.microsoft.com/office/drawing/2014/main" id="{1522F1DB-2324-9EA3-8515-D8518DB4B267}"/>
              </a:ext>
            </a:extLst>
          </p:cNvPr>
          <p:cNvSpPr/>
          <p:nvPr/>
        </p:nvSpPr>
        <p:spPr>
          <a:xfrm>
            <a:off x="3442143" y="4393568"/>
            <a:ext cx="168166" cy="344214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graphicFrame>
        <p:nvGraphicFramePr>
          <p:cNvPr id="7" name="Tabla 7">
            <a:extLst>
              <a:ext uri="{FF2B5EF4-FFF2-40B4-BE49-F238E27FC236}">
                <a16:creationId xmlns:a16="http://schemas.microsoft.com/office/drawing/2014/main" id="{6733AA5A-8B96-069A-0FE0-75A7D96BA30C}"/>
              </a:ext>
            </a:extLst>
          </p:cNvPr>
          <p:cNvGraphicFramePr>
            <a:graphicFrameLocks noGrp="1"/>
          </p:cNvGraphicFramePr>
          <p:nvPr/>
        </p:nvGraphicFramePr>
        <p:xfrm>
          <a:off x="2232426" y="4726228"/>
          <a:ext cx="686857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572">
                  <a:extLst>
                    <a:ext uri="{9D8B030D-6E8A-4147-A177-3AD203B41FA5}">
                      <a16:colId xmlns:a16="http://schemas.microsoft.com/office/drawing/2014/main" val="2079758617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3162132081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3614991406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1112453185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3218961991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301897411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2673095457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467703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2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3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4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5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6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7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2213572"/>
                  </a:ext>
                </a:extLst>
              </a:tr>
            </a:tbl>
          </a:graphicData>
        </a:graphic>
      </p:graphicFrame>
      <p:sp>
        <p:nvSpPr>
          <p:cNvPr id="9" name="CuadroTexto 8">
            <a:extLst>
              <a:ext uri="{FF2B5EF4-FFF2-40B4-BE49-F238E27FC236}">
                <a16:creationId xmlns:a16="http://schemas.microsoft.com/office/drawing/2014/main" id="{7C94A10B-C117-D0FB-CECD-93734D8BC6FD}"/>
              </a:ext>
            </a:extLst>
          </p:cNvPr>
          <p:cNvSpPr txBox="1"/>
          <p:nvPr/>
        </p:nvSpPr>
        <p:spPr>
          <a:xfrm>
            <a:off x="3378739" y="4104850"/>
            <a:ext cx="3108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</a:t>
            </a:r>
            <a:endParaRPr lang="es-MX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CA63E9C2-2F1A-99B3-F008-52203BA4DEBC}"/>
              </a:ext>
            </a:extLst>
          </p:cNvPr>
          <p:cNvSpPr txBox="1"/>
          <p:nvPr/>
        </p:nvSpPr>
        <p:spPr>
          <a:xfrm>
            <a:off x="8514295" y="4108555"/>
            <a:ext cx="3108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</a:t>
            </a:r>
            <a:endParaRPr lang="es-MX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571476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C7BD6B5E-0F96-CA2D-0825-6A85455CBD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aphicFrame>
        <p:nvGraphicFramePr>
          <p:cNvPr id="2" name="Tabla 10">
            <a:extLst>
              <a:ext uri="{FF2B5EF4-FFF2-40B4-BE49-F238E27FC236}">
                <a16:creationId xmlns:a16="http://schemas.microsoft.com/office/drawing/2014/main" id="{9840F645-7E61-8E82-E808-F1F8E311D965}"/>
              </a:ext>
            </a:extLst>
          </p:cNvPr>
          <p:cNvGraphicFramePr>
            <a:graphicFrameLocks noGrp="1"/>
          </p:cNvGraphicFramePr>
          <p:nvPr/>
        </p:nvGraphicFramePr>
        <p:xfrm>
          <a:off x="2232426" y="5141661"/>
          <a:ext cx="6868576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572">
                  <a:extLst>
                    <a:ext uri="{9D8B030D-6E8A-4147-A177-3AD203B41FA5}">
                      <a16:colId xmlns:a16="http://schemas.microsoft.com/office/drawing/2014/main" val="2301688084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67325535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138581685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1577339419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3411350453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1733705836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2116443426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581723366"/>
                    </a:ext>
                  </a:extLst>
                </a:gridCol>
              </a:tblGrid>
              <a:tr h="328670"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0</a:t>
                      </a:r>
                      <a:endParaRPr lang="es-MX" dirty="0">
                        <a:solidFill>
                          <a:srgbClr val="002060"/>
                        </a:solidFill>
                      </a:endParaRP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1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2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2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3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0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4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2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1078465"/>
                  </a:ext>
                </a:extLst>
              </a:tr>
            </a:tbl>
          </a:graphicData>
        </a:graphic>
      </p:graphicFrame>
      <p:sp>
        <p:nvSpPr>
          <p:cNvPr id="3" name="Flecha: hacia abajo 2">
            <a:extLst>
              <a:ext uri="{FF2B5EF4-FFF2-40B4-BE49-F238E27FC236}">
                <a16:creationId xmlns:a16="http://schemas.microsoft.com/office/drawing/2014/main" id="{5C0E0BB5-AC94-38C8-73CC-69E92F9D9F8A}"/>
              </a:ext>
            </a:extLst>
          </p:cNvPr>
          <p:cNvSpPr/>
          <p:nvPr/>
        </p:nvSpPr>
        <p:spPr>
          <a:xfrm>
            <a:off x="8585650" y="4393568"/>
            <a:ext cx="168166" cy="344214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" name="Flecha: hacia abajo 4">
            <a:extLst>
              <a:ext uri="{FF2B5EF4-FFF2-40B4-BE49-F238E27FC236}">
                <a16:creationId xmlns:a16="http://schemas.microsoft.com/office/drawing/2014/main" id="{1522F1DB-2324-9EA3-8515-D8518DB4B267}"/>
              </a:ext>
            </a:extLst>
          </p:cNvPr>
          <p:cNvSpPr/>
          <p:nvPr/>
        </p:nvSpPr>
        <p:spPr>
          <a:xfrm>
            <a:off x="3442143" y="4393568"/>
            <a:ext cx="168166" cy="344214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graphicFrame>
        <p:nvGraphicFramePr>
          <p:cNvPr id="7" name="Tabla 7">
            <a:extLst>
              <a:ext uri="{FF2B5EF4-FFF2-40B4-BE49-F238E27FC236}">
                <a16:creationId xmlns:a16="http://schemas.microsoft.com/office/drawing/2014/main" id="{6733AA5A-8B96-069A-0FE0-75A7D96BA30C}"/>
              </a:ext>
            </a:extLst>
          </p:cNvPr>
          <p:cNvGraphicFramePr>
            <a:graphicFrameLocks noGrp="1"/>
          </p:cNvGraphicFramePr>
          <p:nvPr/>
        </p:nvGraphicFramePr>
        <p:xfrm>
          <a:off x="2232426" y="4726228"/>
          <a:ext cx="686857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572">
                  <a:extLst>
                    <a:ext uri="{9D8B030D-6E8A-4147-A177-3AD203B41FA5}">
                      <a16:colId xmlns:a16="http://schemas.microsoft.com/office/drawing/2014/main" val="2079758617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3162132081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3614991406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1112453185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3218961991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301897411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2673095457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467703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2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3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4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5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6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7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2213572"/>
                  </a:ext>
                </a:extLst>
              </a:tr>
            </a:tbl>
          </a:graphicData>
        </a:graphic>
      </p:graphicFrame>
      <p:sp>
        <p:nvSpPr>
          <p:cNvPr id="9" name="CuadroTexto 8">
            <a:extLst>
              <a:ext uri="{FF2B5EF4-FFF2-40B4-BE49-F238E27FC236}">
                <a16:creationId xmlns:a16="http://schemas.microsoft.com/office/drawing/2014/main" id="{7C94A10B-C117-D0FB-CECD-93734D8BC6FD}"/>
              </a:ext>
            </a:extLst>
          </p:cNvPr>
          <p:cNvSpPr txBox="1"/>
          <p:nvPr/>
        </p:nvSpPr>
        <p:spPr>
          <a:xfrm>
            <a:off x="3378739" y="4104850"/>
            <a:ext cx="3108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</a:t>
            </a:r>
            <a:endParaRPr lang="es-MX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CA63E9C2-2F1A-99B3-F008-52203BA4DEBC}"/>
              </a:ext>
            </a:extLst>
          </p:cNvPr>
          <p:cNvSpPr txBox="1"/>
          <p:nvPr/>
        </p:nvSpPr>
        <p:spPr>
          <a:xfrm>
            <a:off x="8514295" y="4108555"/>
            <a:ext cx="3108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</a:t>
            </a:r>
            <a:endParaRPr lang="es-MX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390138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56962117-9D40-9B12-5672-A6B5AE68EE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aphicFrame>
        <p:nvGraphicFramePr>
          <p:cNvPr id="2" name="Tabla 10">
            <a:extLst>
              <a:ext uri="{FF2B5EF4-FFF2-40B4-BE49-F238E27FC236}">
                <a16:creationId xmlns:a16="http://schemas.microsoft.com/office/drawing/2014/main" id="{9840F645-7E61-8E82-E808-F1F8E311D965}"/>
              </a:ext>
            </a:extLst>
          </p:cNvPr>
          <p:cNvGraphicFramePr>
            <a:graphicFrameLocks noGrp="1"/>
          </p:cNvGraphicFramePr>
          <p:nvPr/>
        </p:nvGraphicFramePr>
        <p:xfrm>
          <a:off x="2232426" y="5141661"/>
          <a:ext cx="6868576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572">
                  <a:extLst>
                    <a:ext uri="{9D8B030D-6E8A-4147-A177-3AD203B41FA5}">
                      <a16:colId xmlns:a16="http://schemas.microsoft.com/office/drawing/2014/main" val="2301688084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67325535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138581685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1577339419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3411350453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1733705836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2116443426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581723366"/>
                    </a:ext>
                  </a:extLst>
                </a:gridCol>
              </a:tblGrid>
              <a:tr h="328670"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0</a:t>
                      </a:r>
                      <a:endParaRPr lang="es-MX" dirty="0">
                        <a:solidFill>
                          <a:srgbClr val="002060"/>
                        </a:solidFill>
                      </a:endParaRP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1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2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2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3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0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4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2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1078465"/>
                  </a:ext>
                </a:extLst>
              </a:tr>
            </a:tbl>
          </a:graphicData>
        </a:graphic>
      </p:graphicFrame>
      <p:sp>
        <p:nvSpPr>
          <p:cNvPr id="3" name="Flecha: hacia abajo 2">
            <a:extLst>
              <a:ext uri="{FF2B5EF4-FFF2-40B4-BE49-F238E27FC236}">
                <a16:creationId xmlns:a16="http://schemas.microsoft.com/office/drawing/2014/main" id="{5C0E0BB5-AC94-38C8-73CC-69E92F9D9F8A}"/>
              </a:ext>
            </a:extLst>
          </p:cNvPr>
          <p:cNvSpPr/>
          <p:nvPr/>
        </p:nvSpPr>
        <p:spPr>
          <a:xfrm>
            <a:off x="8585650" y="4393568"/>
            <a:ext cx="168166" cy="344214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" name="Flecha: hacia abajo 4">
            <a:extLst>
              <a:ext uri="{FF2B5EF4-FFF2-40B4-BE49-F238E27FC236}">
                <a16:creationId xmlns:a16="http://schemas.microsoft.com/office/drawing/2014/main" id="{1522F1DB-2324-9EA3-8515-D8518DB4B267}"/>
              </a:ext>
            </a:extLst>
          </p:cNvPr>
          <p:cNvSpPr/>
          <p:nvPr/>
        </p:nvSpPr>
        <p:spPr>
          <a:xfrm>
            <a:off x="3442143" y="4393568"/>
            <a:ext cx="168166" cy="344214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graphicFrame>
        <p:nvGraphicFramePr>
          <p:cNvPr id="7" name="Tabla 7">
            <a:extLst>
              <a:ext uri="{FF2B5EF4-FFF2-40B4-BE49-F238E27FC236}">
                <a16:creationId xmlns:a16="http://schemas.microsoft.com/office/drawing/2014/main" id="{6733AA5A-8B96-069A-0FE0-75A7D96BA30C}"/>
              </a:ext>
            </a:extLst>
          </p:cNvPr>
          <p:cNvGraphicFramePr>
            <a:graphicFrameLocks noGrp="1"/>
          </p:cNvGraphicFramePr>
          <p:nvPr/>
        </p:nvGraphicFramePr>
        <p:xfrm>
          <a:off x="2232426" y="4726228"/>
          <a:ext cx="686857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572">
                  <a:extLst>
                    <a:ext uri="{9D8B030D-6E8A-4147-A177-3AD203B41FA5}">
                      <a16:colId xmlns:a16="http://schemas.microsoft.com/office/drawing/2014/main" val="2079758617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3162132081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3614991406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1112453185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3218961991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301897411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2673095457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467703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2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3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4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5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6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7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2213572"/>
                  </a:ext>
                </a:extLst>
              </a:tr>
            </a:tbl>
          </a:graphicData>
        </a:graphic>
      </p:graphicFrame>
      <p:sp>
        <p:nvSpPr>
          <p:cNvPr id="9" name="CuadroTexto 8">
            <a:extLst>
              <a:ext uri="{FF2B5EF4-FFF2-40B4-BE49-F238E27FC236}">
                <a16:creationId xmlns:a16="http://schemas.microsoft.com/office/drawing/2014/main" id="{7C94A10B-C117-D0FB-CECD-93734D8BC6FD}"/>
              </a:ext>
            </a:extLst>
          </p:cNvPr>
          <p:cNvSpPr txBox="1"/>
          <p:nvPr/>
        </p:nvSpPr>
        <p:spPr>
          <a:xfrm>
            <a:off x="3378739" y="4104850"/>
            <a:ext cx="3108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</a:t>
            </a:r>
            <a:endParaRPr lang="es-MX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CA63E9C2-2F1A-99B3-F008-52203BA4DEBC}"/>
              </a:ext>
            </a:extLst>
          </p:cNvPr>
          <p:cNvSpPr txBox="1"/>
          <p:nvPr/>
        </p:nvSpPr>
        <p:spPr>
          <a:xfrm>
            <a:off x="8514295" y="4108555"/>
            <a:ext cx="3108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</a:t>
            </a:r>
            <a:endParaRPr lang="es-MX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502478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6ED24A5C-1C47-20AE-8CDE-3046D8AD1F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aphicFrame>
        <p:nvGraphicFramePr>
          <p:cNvPr id="2" name="Tabla 10">
            <a:extLst>
              <a:ext uri="{FF2B5EF4-FFF2-40B4-BE49-F238E27FC236}">
                <a16:creationId xmlns:a16="http://schemas.microsoft.com/office/drawing/2014/main" id="{9840F645-7E61-8E82-E808-F1F8E311D965}"/>
              </a:ext>
            </a:extLst>
          </p:cNvPr>
          <p:cNvGraphicFramePr>
            <a:graphicFrameLocks noGrp="1"/>
          </p:cNvGraphicFramePr>
          <p:nvPr/>
        </p:nvGraphicFramePr>
        <p:xfrm>
          <a:off x="2232426" y="5141661"/>
          <a:ext cx="6868576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572">
                  <a:extLst>
                    <a:ext uri="{9D8B030D-6E8A-4147-A177-3AD203B41FA5}">
                      <a16:colId xmlns:a16="http://schemas.microsoft.com/office/drawing/2014/main" val="2301688084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67325535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138581685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1577339419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3411350453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1733705836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2116443426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581723366"/>
                    </a:ext>
                  </a:extLst>
                </a:gridCol>
              </a:tblGrid>
              <a:tr h="328670"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0</a:t>
                      </a:r>
                      <a:endParaRPr lang="es-MX" dirty="0">
                        <a:solidFill>
                          <a:srgbClr val="002060"/>
                        </a:solidFill>
                      </a:endParaRP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1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2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2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3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0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4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2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1078465"/>
                  </a:ext>
                </a:extLst>
              </a:tr>
            </a:tbl>
          </a:graphicData>
        </a:graphic>
      </p:graphicFrame>
      <p:sp>
        <p:nvSpPr>
          <p:cNvPr id="3" name="Flecha: hacia abajo 2">
            <a:extLst>
              <a:ext uri="{FF2B5EF4-FFF2-40B4-BE49-F238E27FC236}">
                <a16:creationId xmlns:a16="http://schemas.microsoft.com/office/drawing/2014/main" id="{5C0E0BB5-AC94-38C8-73CC-69E92F9D9F8A}"/>
              </a:ext>
            </a:extLst>
          </p:cNvPr>
          <p:cNvSpPr/>
          <p:nvPr/>
        </p:nvSpPr>
        <p:spPr>
          <a:xfrm>
            <a:off x="8585650" y="4393568"/>
            <a:ext cx="168166" cy="344214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" name="Flecha: hacia abajo 4">
            <a:extLst>
              <a:ext uri="{FF2B5EF4-FFF2-40B4-BE49-F238E27FC236}">
                <a16:creationId xmlns:a16="http://schemas.microsoft.com/office/drawing/2014/main" id="{1522F1DB-2324-9EA3-8515-D8518DB4B267}"/>
              </a:ext>
            </a:extLst>
          </p:cNvPr>
          <p:cNvSpPr/>
          <p:nvPr/>
        </p:nvSpPr>
        <p:spPr>
          <a:xfrm>
            <a:off x="3442143" y="4393568"/>
            <a:ext cx="168166" cy="344214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graphicFrame>
        <p:nvGraphicFramePr>
          <p:cNvPr id="7" name="Tabla 7">
            <a:extLst>
              <a:ext uri="{FF2B5EF4-FFF2-40B4-BE49-F238E27FC236}">
                <a16:creationId xmlns:a16="http://schemas.microsoft.com/office/drawing/2014/main" id="{6733AA5A-8B96-069A-0FE0-75A7D96BA30C}"/>
              </a:ext>
            </a:extLst>
          </p:cNvPr>
          <p:cNvGraphicFramePr>
            <a:graphicFrameLocks noGrp="1"/>
          </p:cNvGraphicFramePr>
          <p:nvPr/>
        </p:nvGraphicFramePr>
        <p:xfrm>
          <a:off x="2232426" y="4726228"/>
          <a:ext cx="686857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572">
                  <a:extLst>
                    <a:ext uri="{9D8B030D-6E8A-4147-A177-3AD203B41FA5}">
                      <a16:colId xmlns:a16="http://schemas.microsoft.com/office/drawing/2014/main" val="2079758617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3162132081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3614991406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1112453185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3218961991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301897411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2673095457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467703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2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3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4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5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6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7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2213572"/>
                  </a:ext>
                </a:extLst>
              </a:tr>
            </a:tbl>
          </a:graphicData>
        </a:graphic>
      </p:graphicFrame>
      <p:sp>
        <p:nvSpPr>
          <p:cNvPr id="9" name="CuadroTexto 8">
            <a:extLst>
              <a:ext uri="{FF2B5EF4-FFF2-40B4-BE49-F238E27FC236}">
                <a16:creationId xmlns:a16="http://schemas.microsoft.com/office/drawing/2014/main" id="{7C94A10B-C117-D0FB-CECD-93734D8BC6FD}"/>
              </a:ext>
            </a:extLst>
          </p:cNvPr>
          <p:cNvSpPr txBox="1"/>
          <p:nvPr/>
        </p:nvSpPr>
        <p:spPr>
          <a:xfrm>
            <a:off x="3378739" y="4104850"/>
            <a:ext cx="3108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</a:t>
            </a:r>
            <a:endParaRPr lang="es-MX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CA63E9C2-2F1A-99B3-F008-52203BA4DEBC}"/>
              </a:ext>
            </a:extLst>
          </p:cNvPr>
          <p:cNvSpPr txBox="1"/>
          <p:nvPr/>
        </p:nvSpPr>
        <p:spPr>
          <a:xfrm>
            <a:off x="8514295" y="4108555"/>
            <a:ext cx="3108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</a:t>
            </a:r>
            <a:endParaRPr lang="es-MX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940608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0DE032A1-F6FD-D158-8D76-8F6580E07F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aphicFrame>
        <p:nvGraphicFramePr>
          <p:cNvPr id="2" name="Tabla 10">
            <a:extLst>
              <a:ext uri="{FF2B5EF4-FFF2-40B4-BE49-F238E27FC236}">
                <a16:creationId xmlns:a16="http://schemas.microsoft.com/office/drawing/2014/main" id="{9840F645-7E61-8E82-E808-F1F8E311D965}"/>
              </a:ext>
            </a:extLst>
          </p:cNvPr>
          <p:cNvGraphicFramePr>
            <a:graphicFrameLocks noGrp="1"/>
          </p:cNvGraphicFramePr>
          <p:nvPr/>
        </p:nvGraphicFramePr>
        <p:xfrm>
          <a:off x="2232426" y="5141661"/>
          <a:ext cx="6868576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572">
                  <a:extLst>
                    <a:ext uri="{9D8B030D-6E8A-4147-A177-3AD203B41FA5}">
                      <a16:colId xmlns:a16="http://schemas.microsoft.com/office/drawing/2014/main" val="2301688084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67325535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138581685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1577339419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3411350453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1733705836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2116443426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581723366"/>
                    </a:ext>
                  </a:extLst>
                </a:gridCol>
              </a:tblGrid>
              <a:tr h="328670"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0</a:t>
                      </a:r>
                      <a:endParaRPr lang="es-MX" dirty="0">
                        <a:solidFill>
                          <a:srgbClr val="002060"/>
                        </a:solidFill>
                      </a:endParaRP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1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2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2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3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0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4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2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1078465"/>
                  </a:ext>
                </a:extLst>
              </a:tr>
            </a:tbl>
          </a:graphicData>
        </a:graphic>
      </p:graphicFrame>
      <p:sp>
        <p:nvSpPr>
          <p:cNvPr id="3" name="Flecha: hacia abajo 2">
            <a:extLst>
              <a:ext uri="{FF2B5EF4-FFF2-40B4-BE49-F238E27FC236}">
                <a16:creationId xmlns:a16="http://schemas.microsoft.com/office/drawing/2014/main" id="{5C0E0BB5-AC94-38C8-73CC-69E92F9D9F8A}"/>
              </a:ext>
            </a:extLst>
          </p:cNvPr>
          <p:cNvSpPr/>
          <p:nvPr/>
        </p:nvSpPr>
        <p:spPr>
          <a:xfrm>
            <a:off x="8585650" y="4393568"/>
            <a:ext cx="168166" cy="344214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" name="Flecha: hacia abajo 4">
            <a:extLst>
              <a:ext uri="{FF2B5EF4-FFF2-40B4-BE49-F238E27FC236}">
                <a16:creationId xmlns:a16="http://schemas.microsoft.com/office/drawing/2014/main" id="{1522F1DB-2324-9EA3-8515-D8518DB4B267}"/>
              </a:ext>
            </a:extLst>
          </p:cNvPr>
          <p:cNvSpPr/>
          <p:nvPr/>
        </p:nvSpPr>
        <p:spPr>
          <a:xfrm>
            <a:off x="3442143" y="4393568"/>
            <a:ext cx="168166" cy="344214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graphicFrame>
        <p:nvGraphicFramePr>
          <p:cNvPr id="7" name="Tabla 7">
            <a:extLst>
              <a:ext uri="{FF2B5EF4-FFF2-40B4-BE49-F238E27FC236}">
                <a16:creationId xmlns:a16="http://schemas.microsoft.com/office/drawing/2014/main" id="{6733AA5A-8B96-069A-0FE0-75A7D96BA30C}"/>
              </a:ext>
            </a:extLst>
          </p:cNvPr>
          <p:cNvGraphicFramePr>
            <a:graphicFrameLocks noGrp="1"/>
          </p:cNvGraphicFramePr>
          <p:nvPr/>
        </p:nvGraphicFramePr>
        <p:xfrm>
          <a:off x="2232426" y="4726228"/>
          <a:ext cx="686857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572">
                  <a:extLst>
                    <a:ext uri="{9D8B030D-6E8A-4147-A177-3AD203B41FA5}">
                      <a16:colId xmlns:a16="http://schemas.microsoft.com/office/drawing/2014/main" val="2079758617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3162132081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3614991406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1112453185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3218961991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301897411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2673095457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467703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2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3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4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5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6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7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2213572"/>
                  </a:ext>
                </a:extLst>
              </a:tr>
            </a:tbl>
          </a:graphicData>
        </a:graphic>
      </p:graphicFrame>
      <p:sp>
        <p:nvSpPr>
          <p:cNvPr id="9" name="CuadroTexto 8">
            <a:extLst>
              <a:ext uri="{FF2B5EF4-FFF2-40B4-BE49-F238E27FC236}">
                <a16:creationId xmlns:a16="http://schemas.microsoft.com/office/drawing/2014/main" id="{7C94A10B-C117-D0FB-CECD-93734D8BC6FD}"/>
              </a:ext>
            </a:extLst>
          </p:cNvPr>
          <p:cNvSpPr txBox="1"/>
          <p:nvPr/>
        </p:nvSpPr>
        <p:spPr>
          <a:xfrm>
            <a:off x="3378739" y="4104850"/>
            <a:ext cx="3108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</a:t>
            </a:r>
            <a:endParaRPr lang="es-MX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CA63E9C2-2F1A-99B3-F008-52203BA4DEBC}"/>
              </a:ext>
            </a:extLst>
          </p:cNvPr>
          <p:cNvSpPr txBox="1"/>
          <p:nvPr/>
        </p:nvSpPr>
        <p:spPr>
          <a:xfrm>
            <a:off x="8514295" y="4108555"/>
            <a:ext cx="3108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</a:t>
            </a:r>
            <a:endParaRPr lang="es-MX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5527443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2C773EFC-EC45-81A3-B861-BCDA6A622D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aphicFrame>
        <p:nvGraphicFramePr>
          <p:cNvPr id="2" name="Tabla 10">
            <a:extLst>
              <a:ext uri="{FF2B5EF4-FFF2-40B4-BE49-F238E27FC236}">
                <a16:creationId xmlns:a16="http://schemas.microsoft.com/office/drawing/2014/main" id="{9840F645-7E61-8E82-E808-F1F8E311D965}"/>
              </a:ext>
            </a:extLst>
          </p:cNvPr>
          <p:cNvGraphicFramePr>
            <a:graphicFrameLocks noGrp="1"/>
          </p:cNvGraphicFramePr>
          <p:nvPr/>
        </p:nvGraphicFramePr>
        <p:xfrm>
          <a:off x="2232426" y="5141661"/>
          <a:ext cx="6868576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572">
                  <a:extLst>
                    <a:ext uri="{9D8B030D-6E8A-4147-A177-3AD203B41FA5}">
                      <a16:colId xmlns:a16="http://schemas.microsoft.com/office/drawing/2014/main" val="2301688084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67325535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138581685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1577339419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3411350453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1733705836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2116443426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581723366"/>
                    </a:ext>
                  </a:extLst>
                </a:gridCol>
              </a:tblGrid>
              <a:tr h="328670"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0</a:t>
                      </a:r>
                      <a:endParaRPr lang="es-MX" dirty="0">
                        <a:solidFill>
                          <a:srgbClr val="002060"/>
                        </a:solidFill>
                      </a:endParaRP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1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2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2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3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0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4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2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1078465"/>
                  </a:ext>
                </a:extLst>
              </a:tr>
            </a:tbl>
          </a:graphicData>
        </a:graphic>
      </p:graphicFrame>
      <p:sp>
        <p:nvSpPr>
          <p:cNvPr id="3" name="Flecha: hacia abajo 2">
            <a:extLst>
              <a:ext uri="{FF2B5EF4-FFF2-40B4-BE49-F238E27FC236}">
                <a16:creationId xmlns:a16="http://schemas.microsoft.com/office/drawing/2014/main" id="{5C0E0BB5-AC94-38C8-73CC-69E92F9D9F8A}"/>
              </a:ext>
            </a:extLst>
          </p:cNvPr>
          <p:cNvSpPr/>
          <p:nvPr/>
        </p:nvSpPr>
        <p:spPr>
          <a:xfrm>
            <a:off x="8585650" y="4393568"/>
            <a:ext cx="168166" cy="344214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" name="Flecha: hacia abajo 4">
            <a:extLst>
              <a:ext uri="{FF2B5EF4-FFF2-40B4-BE49-F238E27FC236}">
                <a16:creationId xmlns:a16="http://schemas.microsoft.com/office/drawing/2014/main" id="{1522F1DB-2324-9EA3-8515-D8518DB4B267}"/>
              </a:ext>
            </a:extLst>
          </p:cNvPr>
          <p:cNvSpPr/>
          <p:nvPr/>
        </p:nvSpPr>
        <p:spPr>
          <a:xfrm>
            <a:off x="3442143" y="4393568"/>
            <a:ext cx="168166" cy="344214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graphicFrame>
        <p:nvGraphicFramePr>
          <p:cNvPr id="7" name="Tabla 7">
            <a:extLst>
              <a:ext uri="{FF2B5EF4-FFF2-40B4-BE49-F238E27FC236}">
                <a16:creationId xmlns:a16="http://schemas.microsoft.com/office/drawing/2014/main" id="{6733AA5A-8B96-069A-0FE0-75A7D96BA30C}"/>
              </a:ext>
            </a:extLst>
          </p:cNvPr>
          <p:cNvGraphicFramePr>
            <a:graphicFrameLocks noGrp="1"/>
          </p:cNvGraphicFramePr>
          <p:nvPr/>
        </p:nvGraphicFramePr>
        <p:xfrm>
          <a:off x="2232426" y="4726228"/>
          <a:ext cx="686857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572">
                  <a:extLst>
                    <a:ext uri="{9D8B030D-6E8A-4147-A177-3AD203B41FA5}">
                      <a16:colId xmlns:a16="http://schemas.microsoft.com/office/drawing/2014/main" val="2079758617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3162132081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3614991406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1112453185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3218961991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301897411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2673095457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467703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2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3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4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5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6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7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2213572"/>
                  </a:ext>
                </a:extLst>
              </a:tr>
            </a:tbl>
          </a:graphicData>
        </a:graphic>
      </p:graphicFrame>
      <p:sp>
        <p:nvSpPr>
          <p:cNvPr id="9" name="CuadroTexto 8">
            <a:extLst>
              <a:ext uri="{FF2B5EF4-FFF2-40B4-BE49-F238E27FC236}">
                <a16:creationId xmlns:a16="http://schemas.microsoft.com/office/drawing/2014/main" id="{7C94A10B-C117-D0FB-CECD-93734D8BC6FD}"/>
              </a:ext>
            </a:extLst>
          </p:cNvPr>
          <p:cNvSpPr txBox="1"/>
          <p:nvPr/>
        </p:nvSpPr>
        <p:spPr>
          <a:xfrm>
            <a:off x="3378739" y="4104850"/>
            <a:ext cx="3108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</a:t>
            </a:r>
            <a:endParaRPr lang="es-MX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CA63E9C2-2F1A-99B3-F008-52203BA4DEBC}"/>
              </a:ext>
            </a:extLst>
          </p:cNvPr>
          <p:cNvSpPr txBox="1"/>
          <p:nvPr/>
        </p:nvSpPr>
        <p:spPr>
          <a:xfrm>
            <a:off x="8514295" y="4108555"/>
            <a:ext cx="3108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</a:t>
            </a:r>
            <a:endParaRPr lang="es-MX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6144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AAD86582-C839-4F2D-42EB-3DAB920E88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70017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2C773EFC-EC45-81A3-B861-BCDA6A622D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aphicFrame>
        <p:nvGraphicFramePr>
          <p:cNvPr id="2" name="Tabla 10">
            <a:extLst>
              <a:ext uri="{FF2B5EF4-FFF2-40B4-BE49-F238E27FC236}">
                <a16:creationId xmlns:a16="http://schemas.microsoft.com/office/drawing/2014/main" id="{9840F645-7E61-8E82-E808-F1F8E311D965}"/>
              </a:ext>
            </a:extLst>
          </p:cNvPr>
          <p:cNvGraphicFramePr>
            <a:graphicFrameLocks noGrp="1"/>
          </p:cNvGraphicFramePr>
          <p:nvPr/>
        </p:nvGraphicFramePr>
        <p:xfrm>
          <a:off x="2232426" y="5141661"/>
          <a:ext cx="6868576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572">
                  <a:extLst>
                    <a:ext uri="{9D8B030D-6E8A-4147-A177-3AD203B41FA5}">
                      <a16:colId xmlns:a16="http://schemas.microsoft.com/office/drawing/2014/main" val="2301688084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67325535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138581685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1577339419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3411350453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1733705836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2116443426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581723366"/>
                    </a:ext>
                  </a:extLst>
                </a:gridCol>
              </a:tblGrid>
              <a:tr h="328670"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0</a:t>
                      </a:r>
                      <a:endParaRPr lang="es-MX" dirty="0">
                        <a:solidFill>
                          <a:srgbClr val="002060"/>
                        </a:solidFill>
                      </a:endParaRP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1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2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2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3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0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4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2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1078465"/>
                  </a:ext>
                </a:extLst>
              </a:tr>
            </a:tbl>
          </a:graphicData>
        </a:graphic>
      </p:graphicFrame>
      <p:sp>
        <p:nvSpPr>
          <p:cNvPr id="3" name="Flecha: hacia abajo 2">
            <a:extLst>
              <a:ext uri="{FF2B5EF4-FFF2-40B4-BE49-F238E27FC236}">
                <a16:creationId xmlns:a16="http://schemas.microsoft.com/office/drawing/2014/main" id="{5C0E0BB5-AC94-38C8-73CC-69E92F9D9F8A}"/>
              </a:ext>
            </a:extLst>
          </p:cNvPr>
          <p:cNvSpPr/>
          <p:nvPr/>
        </p:nvSpPr>
        <p:spPr>
          <a:xfrm>
            <a:off x="8585650" y="4393568"/>
            <a:ext cx="168166" cy="344214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" name="Flecha: hacia abajo 4">
            <a:extLst>
              <a:ext uri="{FF2B5EF4-FFF2-40B4-BE49-F238E27FC236}">
                <a16:creationId xmlns:a16="http://schemas.microsoft.com/office/drawing/2014/main" id="{1522F1DB-2324-9EA3-8515-D8518DB4B267}"/>
              </a:ext>
            </a:extLst>
          </p:cNvPr>
          <p:cNvSpPr/>
          <p:nvPr/>
        </p:nvSpPr>
        <p:spPr>
          <a:xfrm>
            <a:off x="4292931" y="4393568"/>
            <a:ext cx="168166" cy="344214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graphicFrame>
        <p:nvGraphicFramePr>
          <p:cNvPr id="7" name="Tabla 7">
            <a:extLst>
              <a:ext uri="{FF2B5EF4-FFF2-40B4-BE49-F238E27FC236}">
                <a16:creationId xmlns:a16="http://schemas.microsoft.com/office/drawing/2014/main" id="{6733AA5A-8B96-069A-0FE0-75A7D96BA30C}"/>
              </a:ext>
            </a:extLst>
          </p:cNvPr>
          <p:cNvGraphicFramePr>
            <a:graphicFrameLocks noGrp="1"/>
          </p:cNvGraphicFramePr>
          <p:nvPr/>
        </p:nvGraphicFramePr>
        <p:xfrm>
          <a:off x="2232426" y="4726228"/>
          <a:ext cx="686857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572">
                  <a:extLst>
                    <a:ext uri="{9D8B030D-6E8A-4147-A177-3AD203B41FA5}">
                      <a16:colId xmlns:a16="http://schemas.microsoft.com/office/drawing/2014/main" val="2079758617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3162132081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3614991406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1112453185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3218961991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301897411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2673095457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467703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2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3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4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5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6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7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2213572"/>
                  </a:ext>
                </a:extLst>
              </a:tr>
            </a:tbl>
          </a:graphicData>
        </a:graphic>
      </p:graphicFrame>
      <p:sp>
        <p:nvSpPr>
          <p:cNvPr id="9" name="CuadroTexto 8">
            <a:extLst>
              <a:ext uri="{FF2B5EF4-FFF2-40B4-BE49-F238E27FC236}">
                <a16:creationId xmlns:a16="http://schemas.microsoft.com/office/drawing/2014/main" id="{7C94A10B-C117-D0FB-CECD-93734D8BC6FD}"/>
              </a:ext>
            </a:extLst>
          </p:cNvPr>
          <p:cNvSpPr txBox="1"/>
          <p:nvPr/>
        </p:nvSpPr>
        <p:spPr>
          <a:xfrm>
            <a:off x="4229527" y="4104850"/>
            <a:ext cx="3108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</a:t>
            </a:r>
            <a:endParaRPr lang="es-MX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CA63E9C2-2F1A-99B3-F008-52203BA4DEBC}"/>
              </a:ext>
            </a:extLst>
          </p:cNvPr>
          <p:cNvSpPr txBox="1"/>
          <p:nvPr/>
        </p:nvSpPr>
        <p:spPr>
          <a:xfrm>
            <a:off x="8514295" y="4108555"/>
            <a:ext cx="3108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</a:t>
            </a:r>
            <a:endParaRPr lang="es-MX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4673748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741EEE45-B6C1-0670-E35B-E40B83F349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aphicFrame>
        <p:nvGraphicFramePr>
          <p:cNvPr id="2" name="Tabla 10">
            <a:extLst>
              <a:ext uri="{FF2B5EF4-FFF2-40B4-BE49-F238E27FC236}">
                <a16:creationId xmlns:a16="http://schemas.microsoft.com/office/drawing/2014/main" id="{9840F645-7E61-8E82-E808-F1F8E311D965}"/>
              </a:ext>
            </a:extLst>
          </p:cNvPr>
          <p:cNvGraphicFramePr>
            <a:graphicFrameLocks noGrp="1"/>
          </p:cNvGraphicFramePr>
          <p:nvPr/>
        </p:nvGraphicFramePr>
        <p:xfrm>
          <a:off x="2232426" y="5141661"/>
          <a:ext cx="6868576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572">
                  <a:extLst>
                    <a:ext uri="{9D8B030D-6E8A-4147-A177-3AD203B41FA5}">
                      <a16:colId xmlns:a16="http://schemas.microsoft.com/office/drawing/2014/main" val="2301688084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67325535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138581685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1577339419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3411350453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1733705836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2116443426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581723366"/>
                    </a:ext>
                  </a:extLst>
                </a:gridCol>
              </a:tblGrid>
              <a:tr h="328670"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0</a:t>
                      </a:r>
                      <a:endParaRPr lang="es-MX" dirty="0">
                        <a:solidFill>
                          <a:srgbClr val="002060"/>
                        </a:solidFill>
                      </a:endParaRP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1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2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2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3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0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4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2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1078465"/>
                  </a:ext>
                </a:extLst>
              </a:tr>
            </a:tbl>
          </a:graphicData>
        </a:graphic>
      </p:graphicFrame>
      <p:sp>
        <p:nvSpPr>
          <p:cNvPr id="3" name="Flecha: hacia abajo 2">
            <a:extLst>
              <a:ext uri="{FF2B5EF4-FFF2-40B4-BE49-F238E27FC236}">
                <a16:creationId xmlns:a16="http://schemas.microsoft.com/office/drawing/2014/main" id="{5C0E0BB5-AC94-38C8-73CC-69E92F9D9F8A}"/>
              </a:ext>
            </a:extLst>
          </p:cNvPr>
          <p:cNvSpPr/>
          <p:nvPr/>
        </p:nvSpPr>
        <p:spPr>
          <a:xfrm>
            <a:off x="8585650" y="4393568"/>
            <a:ext cx="168166" cy="344214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" name="Flecha: hacia abajo 4">
            <a:extLst>
              <a:ext uri="{FF2B5EF4-FFF2-40B4-BE49-F238E27FC236}">
                <a16:creationId xmlns:a16="http://schemas.microsoft.com/office/drawing/2014/main" id="{1522F1DB-2324-9EA3-8515-D8518DB4B267}"/>
              </a:ext>
            </a:extLst>
          </p:cNvPr>
          <p:cNvSpPr/>
          <p:nvPr/>
        </p:nvSpPr>
        <p:spPr>
          <a:xfrm>
            <a:off x="4292931" y="4393568"/>
            <a:ext cx="168166" cy="344214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graphicFrame>
        <p:nvGraphicFramePr>
          <p:cNvPr id="7" name="Tabla 7">
            <a:extLst>
              <a:ext uri="{FF2B5EF4-FFF2-40B4-BE49-F238E27FC236}">
                <a16:creationId xmlns:a16="http://schemas.microsoft.com/office/drawing/2014/main" id="{6733AA5A-8B96-069A-0FE0-75A7D96BA30C}"/>
              </a:ext>
            </a:extLst>
          </p:cNvPr>
          <p:cNvGraphicFramePr>
            <a:graphicFrameLocks noGrp="1"/>
          </p:cNvGraphicFramePr>
          <p:nvPr/>
        </p:nvGraphicFramePr>
        <p:xfrm>
          <a:off x="2232426" y="4726228"/>
          <a:ext cx="686857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572">
                  <a:extLst>
                    <a:ext uri="{9D8B030D-6E8A-4147-A177-3AD203B41FA5}">
                      <a16:colId xmlns:a16="http://schemas.microsoft.com/office/drawing/2014/main" val="2079758617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3162132081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3614991406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1112453185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3218961991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301897411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2673095457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467703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2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3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4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5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6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7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2213572"/>
                  </a:ext>
                </a:extLst>
              </a:tr>
            </a:tbl>
          </a:graphicData>
        </a:graphic>
      </p:graphicFrame>
      <p:sp>
        <p:nvSpPr>
          <p:cNvPr id="9" name="CuadroTexto 8">
            <a:extLst>
              <a:ext uri="{FF2B5EF4-FFF2-40B4-BE49-F238E27FC236}">
                <a16:creationId xmlns:a16="http://schemas.microsoft.com/office/drawing/2014/main" id="{7C94A10B-C117-D0FB-CECD-93734D8BC6FD}"/>
              </a:ext>
            </a:extLst>
          </p:cNvPr>
          <p:cNvSpPr txBox="1"/>
          <p:nvPr/>
        </p:nvSpPr>
        <p:spPr>
          <a:xfrm>
            <a:off x="4229527" y="4104850"/>
            <a:ext cx="3108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</a:t>
            </a:r>
            <a:endParaRPr lang="es-MX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CA63E9C2-2F1A-99B3-F008-52203BA4DEBC}"/>
              </a:ext>
            </a:extLst>
          </p:cNvPr>
          <p:cNvSpPr txBox="1"/>
          <p:nvPr/>
        </p:nvSpPr>
        <p:spPr>
          <a:xfrm>
            <a:off x="8514295" y="4108555"/>
            <a:ext cx="3108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</a:t>
            </a:r>
            <a:endParaRPr lang="es-MX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6224532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3FD8CBCD-DC33-CFE0-964C-4F540E2D2A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aphicFrame>
        <p:nvGraphicFramePr>
          <p:cNvPr id="2" name="Tabla 10">
            <a:extLst>
              <a:ext uri="{FF2B5EF4-FFF2-40B4-BE49-F238E27FC236}">
                <a16:creationId xmlns:a16="http://schemas.microsoft.com/office/drawing/2014/main" id="{9840F645-7E61-8E82-E808-F1F8E311D965}"/>
              </a:ext>
            </a:extLst>
          </p:cNvPr>
          <p:cNvGraphicFramePr>
            <a:graphicFrameLocks noGrp="1"/>
          </p:cNvGraphicFramePr>
          <p:nvPr/>
        </p:nvGraphicFramePr>
        <p:xfrm>
          <a:off x="2232426" y="5141661"/>
          <a:ext cx="6868576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572">
                  <a:extLst>
                    <a:ext uri="{9D8B030D-6E8A-4147-A177-3AD203B41FA5}">
                      <a16:colId xmlns:a16="http://schemas.microsoft.com/office/drawing/2014/main" val="2301688084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67325535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138581685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1577339419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3411350453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1733705836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2116443426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581723366"/>
                    </a:ext>
                  </a:extLst>
                </a:gridCol>
              </a:tblGrid>
              <a:tr h="328670"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0</a:t>
                      </a:r>
                      <a:endParaRPr lang="es-MX" dirty="0">
                        <a:solidFill>
                          <a:srgbClr val="002060"/>
                        </a:solidFill>
                      </a:endParaRP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1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2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2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3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0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4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2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1078465"/>
                  </a:ext>
                </a:extLst>
              </a:tr>
            </a:tbl>
          </a:graphicData>
        </a:graphic>
      </p:graphicFrame>
      <p:sp>
        <p:nvSpPr>
          <p:cNvPr id="3" name="Flecha: hacia abajo 2">
            <a:extLst>
              <a:ext uri="{FF2B5EF4-FFF2-40B4-BE49-F238E27FC236}">
                <a16:creationId xmlns:a16="http://schemas.microsoft.com/office/drawing/2014/main" id="{5C0E0BB5-AC94-38C8-73CC-69E92F9D9F8A}"/>
              </a:ext>
            </a:extLst>
          </p:cNvPr>
          <p:cNvSpPr/>
          <p:nvPr/>
        </p:nvSpPr>
        <p:spPr>
          <a:xfrm>
            <a:off x="8585650" y="4393568"/>
            <a:ext cx="168166" cy="344214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" name="Flecha: hacia abajo 4">
            <a:extLst>
              <a:ext uri="{FF2B5EF4-FFF2-40B4-BE49-F238E27FC236}">
                <a16:creationId xmlns:a16="http://schemas.microsoft.com/office/drawing/2014/main" id="{1522F1DB-2324-9EA3-8515-D8518DB4B267}"/>
              </a:ext>
            </a:extLst>
          </p:cNvPr>
          <p:cNvSpPr/>
          <p:nvPr/>
        </p:nvSpPr>
        <p:spPr>
          <a:xfrm>
            <a:off x="4292931" y="4393568"/>
            <a:ext cx="168166" cy="344214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graphicFrame>
        <p:nvGraphicFramePr>
          <p:cNvPr id="7" name="Tabla 7">
            <a:extLst>
              <a:ext uri="{FF2B5EF4-FFF2-40B4-BE49-F238E27FC236}">
                <a16:creationId xmlns:a16="http://schemas.microsoft.com/office/drawing/2014/main" id="{6733AA5A-8B96-069A-0FE0-75A7D96BA30C}"/>
              </a:ext>
            </a:extLst>
          </p:cNvPr>
          <p:cNvGraphicFramePr>
            <a:graphicFrameLocks noGrp="1"/>
          </p:cNvGraphicFramePr>
          <p:nvPr/>
        </p:nvGraphicFramePr>
        <p:xfrm>
          <a:off x="2232426" y="4726228"/>
          <a:ext cx="686857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572">
                  <a:extLst>
                    <a:ext uri="{9D8B030D-6E8A-4147-A177-3AD203B41FA5}">
                      <a16:colId xmlns:a16="http://schemas.microsoft.com/office/drawing/2014/main" val="2079758617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3162132081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3614991406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1112453185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3218961991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301897411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2673095457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467703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2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3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4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5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6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7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2213572"/>
                  </a:ext>
                </a:extLst>
              </a:tr>
            </a:tbl>
          </a:graphicData>
        </a:graphic>
      </p:graphicFrame>
      <p:sp>
        <p:nvSpPr>
          <p:cNvPr id="9" name="CuadroTexto 8">
            <a:extLst>
              <a:ext uri="{FF2B5EF4-FFF2-40B4-BE49-F238E27FC236}">
                <a16:creationId xmlns:a16="http://schemas.microsoft.com/office/drawing/2014/main" id="{7C94A10B-C117-D0FB-CECD-93734D8BC6FD}"/>
              </a:ext>
            </a:extLst>
          </p:cNvPr>
          <p:cNvSpPr txBox="1"/>
          <p:nvPr/>
        </p:nvSpPr>
        <p:spPr>
          <a:xfrm>
            <a:off x="4229527" y="4104850"/>
            <a:ext cx="3108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</a:t>
            </a:r>
            <a:endParaRPr lang="es-MX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CA63E9C2-2F1A-99B3-F008-52203BA4DEBC}"/>
              </a:ext>
            </a:extLst>
          </p:cNvPr>
          <p:cNvSpPr txBox="1"/>
          <p:nvPr/>
        </p:nvSpPr>
        <p:spPr>
          <a:xfrm>
            <a:off x="8514295" y="4108555"/>
            <a:ext cx="3108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</a:t>
            </a:r>
            <a:endParaRPr lang="es-MX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0842087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41BA0487-C868-A720-6BBE-82F521CB8B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aphicFrame>
        <p:nvGraphicFramePr>
          <p:cNvPr id="2" name="Tabla 10">
            <a:extLst>
              <a:ext uri="{FF2B5EF4-FFF2-40B4-BE49-F238E27FC236}">
                <a16:creationId xmlns:a16="http://schemas.microsoft.com/office/drawing/2014/main" id="{9840F645-7E61-8E82-E808-F1F8E311D965}"/>
              </a:ext>
            </a:extLst>
          </p:cNvPr>
          <p:cNvGraphicFramePr>
            <a:graphicFrameLocks noGrp="1"/>
          </p:cNvGraphicFramePr>
          <p:nvPr/>
        </p:nvGraphicFramePr>
        <p:xfrm>
          <a:off x="2232426" y="5141661"/>
          <a:ext cx="6868576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572">
                  <a:extLst>
                    <a:ext uri="{9D8B030D-6E8A-4147-A177-3AD203B41FA5}">
                      <a16:colId xmlns:a16="http://schemas.microsoft.com/office/drawing/2014/main" val="2301688084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67325535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138581685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1577339419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3411350453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1733705836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2116443426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581723366"/>
                    </a:ext>
                  </a:extLst>
                </a:gridCol>
              </a:tblGrid>
              <a:tr h="328670"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0</a:t>
                      </a:r>
                      <a:endParaRPr lang="es-MX" dirty="0">
                        <a:solidFill>
                          <a:srgbClr val="002060"/>
                        </a:solidFill>
                      </a:endParaRP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1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2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2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3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0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4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2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1078465"/>
                  </a:ext>
                </a:extLst>
              </a:tr>
            </a:tbl>
          </a:graphicData>
        </a:graphic>
      </p:graphicFrame>
      <p:sp>
        <p:nvSpPr>
          <p:cNvPr id="3" name="Flecha: hacia abajo 2">
            <a:extLst>
              <a:ext uri="{FF2B5EF4-FFF2-40B4-BE49-F238E27FC236}">
                <a16:creationId xmlns:a16="http://schemas.microsoft.com/office/drawing/2014/main" id="{5C0E0BB5-AC94-38C8-73CC-69E92F9D9F8A}"/>
              </a:ext>
            </a:extLst>
          </p:cNvPr>
          <p:cNvSpPr/>
          <p:nvPr/>
        </p:nvSpPr>
        <p:spPr>
          <a:xfrm>
            <a:off x="8585650" y="4393568"/>
            <a:ext cx="168166" cy="344214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" name="Flecha: hacia abajo 4">
            <a:extLst>
              <a:ext uri="{FF2B5EF4-FFF2-40B4-BE49-F238E27FC236}">
                <a16:creationId xmlns:a16="http://schemas.microsoft.com/office/drawing/2014/main" id="{1522F1DB-2324-9EA3-8515-D8518DB4B267}"/>
              </a:ext>
            </a:extLst>
          </p:cNvPr>
          <p:cNvSpPr/>
          <p:nvPr/>
        </p:nvSpPr>
        <p:spPr>
          <a:xfrm>
            <a:off x="4292931" y="4393568"/>
            <a:ext cx="168166" cy="344214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graphicFrame>
        <p:nvGraphicFramePr>
          <p:cNvPr id="7" name="Tabla 7">
            <a:extLst>
              <a:ext uri="{FF2B5EF4-FFF2-40B4-BE49-F238E27FC236}">
                <a16:creationId xmlns:a16="http://schemas.microsoft.com/office/drawing/2014/main" id="{6733AA5A-8B96-069A-0FE0-75A7D96BA30C}"/>
              </a:ext>
            </a:extLst>
          </p:cNvPr>
          <p:cNvGraphicFramePr>
            <a:graphicFrameLocks noGrp="1"/>
          </p:cNvGraphicFramePr>
          <p:nvPr/>
        </p:nvGraphicFramePr>
        <p:xfrm>
          <a:off x="2232426" y="4726228"/>
          <a:ext cx="686857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572">
                  <a:extLst>
                    <a:ext uri="{9D8B030D-6E8A-4147-A177-3AD203B41FA5}">
                      <a16:colId xmlns:a16="http://schemas.microsoft.com/office/drawing/2014/main" val="2079758617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3162132081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3614991406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1112453185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3218961991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301897411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2673095457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467703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2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3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4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5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6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7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2213572"/>
                  </a:ext>
                </a:extLst>
              </a:tr>
            </a:tbl>
          </a:graphicData>
        </a:graphic>
      </p:graphicFrame>
      <p:sp>
        <p:nvSpPr>
          <p:cNvPr id="9" name="CuadroTexto 8">
            <a:extLst>
              <a:ext uri="{FF2B5EF4-FFF2-40B4-BE49-F238E27FC236}">
                <a16:creationId xmlns:a16="http://schemas.microsoft.com/office/drawing/2014/main" id="{7C94A10B-C117-D0FB-CECD-93734D8BC6FD}"/>
              </a:ext>
            </a:extLst>
          </p:cNvPr>
          <p:cNvSpPr txBox="1"/>
          <p:nvPr/>
        </p:nvSpPr>
        <p:spPr>
          <a:xfrm>
            <a:off x="4229527" y="4104850"/>
            <a:ext cx="3108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</a:t>
            </a:r>
            <a:endParaRPr lang="es-MX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CA63E9C2-2F1A-99B3-F008-52203BA4DEBC}"/>
              </a:ext>
            </a:extLst>
          </p:cNvPr>
          <p:cNvSpPr txBox="1"/>
          <p:nvPr/>
        </p:nvSpPr>
        <p:spPr>
          <a:xfrm>
            <a:off x="8514295" y="4108555"/>
            <a:ext cx="3108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</a:t>
            </a:r>
            <a:endParaRPr lang="es-MX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7148249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AB2FD0BE-C095-5574-BB23-FFD5BBB208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aphicFrame>
        <p:nvGraphicFramePr>
          <p:cNvPr id="2" name="Tabla 10">
            <a:extLst>
              <a:ext uri="{FF2B5EF4-FFF2-40B4-BE49-F238E27FC236}">
                <a16:creationId xmlns:a16="http://schemas.microsoft.com/office/drawing/2014/main" id="{9840F645-7E61-8E82-E808-F1F8E311D965}"/>
              </a:ext>
            </a:extLst>
          </p:cNvPr>
          <p:cNvGraphicFramePr>
            <a:graphicFrameLocks noGrp="1"/>
          </p:cNvGraphicFramePr>
          <p:nvPr/>
        </p:nvGraphicFramePr>
        <p:xfrm>
          <a:off x="2232426" y="5141661"/>
          <a:ext cx="6868576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572">
                  <a:extLst>
                    <a:ext uri="{9D8B030D-6E8A-4147-A177-3AD203B41FA5}">
                      <a16:colId xmlns:a16="http://schemas.microsoft.com/office/drawing/2014/main" val="2301688084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67325535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138581685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1577339419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3411350453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1733705836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2116443426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581723366"/>
                    </a:ext>
                  </a:extLst>
                </a:gridCol>
              </a:tblGrid>
              <a:tr h="328670"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0</a:t>
                      </a:r>
                      <a:endParaRPr lang="es-MX" dirty="0">
                        <a:solidFill>
                          <a:srgbClr val="002060"/>
                        </a:solidFill>
                      </a:endParaRP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1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2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2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3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0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4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2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1078465"/>
                  </a:ext>
                </a:extLst>
              </a:tr>
            </a:tbl>
          </a:graphicData>
        </a:graphic>
      </p:graphicFrame>
      <p:sp>
        <p:nvSpPr>
          <p:cNvPr id="3" name="Flecha: hacia abajo 2">
            <a:extLst>
              <a:ext uri="{FF2B5EF4-FFF2-40B4-BE49-F238E27FC236}">
                <a16:creationId xmlns:a16="http://schemas.microsoft.com/office/drawing/2014/main" id="{5C0E0BB5-AC94-38C8-73CC-69E92F9D9F8A}"/>
              </a:ext>
            </a:extLst>
          </p:cNvPr>
          <p:cNvSpPr/>
          <p:nvPr/>
        </p:nvSpPr>
        <p:spPr>
          <a:xfrm>
            <a:off x="8585650" y="4393568"/>
            <a:ext cx="168166" cy="344214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" name="Flecha: hacia abajo 4">
            <a:extLst>
              <a:ext uri="{FF2B5EF4-FFF2-40B4-BE49-F238E27FC236}">
                <a16:creationId xmlns:a16="http://schemas.microsoft.com/office/drawing/2014/main" id="{1522F1DB-2324-9EA3-8515-D8518DB4B267}"/>
              </a:ext>
            </a:extLst>
          </p:cNvPr>
          <p:cNvSpPr/>
          <p:nvPr/>
        </p:nvSpPr>
        <p:spPr>
          <a:xfrm>
            <a:off x="4292931" y="4393568"/>
            <a:ext cx="168166" cy="344214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graphicFrame>
        <p:nvGraphicFramePr>
          <p:cNvPr id="7" name="Tabla 7">
            <a:extLst>
              <a:ext uri="{FF2B5EF4-FFF2-40B4-BE49-F238E27FC236}">
                <a16:creationId xmlns:a16="http://schemas.microsoft.com/office/drawing/2014/main" id="{6733AA5A-8B96-069A-0FE0-75A7D96BA30C}"/>
              </a:ext>
            </a:extLst>
          </p:cNvPr>
          <p:cNvGraphicFramePr>
            <a:graphicFrameLocks noGrp="1"/>
          </p:cNvGraphicFramePr>
          <p:nvPr/>
        </p:nvGraphicFramePr>
        <p:xfrm>
          <a:off x="2232426" y="4726228"/>
          <a:ext cx="686857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572">
                  <a:extLst>
                    <a:ext uri="{9D8B030D-6E8A-4147-A177-3AD203B41FA5}">
                      <a16:colId xmlns:a16="http://schemas.microsoft.com/office/drawing/2014/main" val="2079758617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3162132081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3614991406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1112453185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3218961991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301897411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2673095457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467703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2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3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4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5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6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7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2213572"/>
                  </a:ext>
                </a:extLst>
              </a:tr>
            </a:tbl>
          </a:graphicData>
        </a:graphic>
      </p:graphicFrame>
      <p:sp>
        <p:nvSpPr>
          <p:cNvPr id="9" name="CuadroTexto 8">
            <a:extLst>
              <a:ext uri="{FF2B5EF4-FFF2-40B4-BE49-F238E27FC236}">
                <a16:creationId xmlns:a16="http://schemas.microsoft.com/office/drawing/2014/main" id="{7C94A10B-C117-D0FB-CECD-93734D8BC6FD}"/>
              </a:ext>
            </a:extLst>
          </p:cNvPr>
          <p:cNvSpPr txBox="1"/>
          <p:nvPr/>
        </p:nvSpPr>
        <p:spPr>
          <a:xfrm>
            <a:off x="4229527" y="4104850"/>
            <a:ext cx="3108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</a:t>
            </a:r>
            <a:endParaRPr lang="es-MX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CA63E9C2-2F1A-99B3-F008-52203BA4DEBC}"/>
              </a:ext>
            </a:extLst>
          </p:cNvPr>
          <p:cNvSpPr txBox="1"/>
          <p:nvPr/>
        </p:nvSpPr>
        <p:spPr>
          <a:xfrm>
            <a:off x="8514295" y="4108555"/>
            <a:ext cx="3108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</a:t>
            </a:r>
            <a:endParaRPr lang="es-MX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0291926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AB2FD0BE-C095-5574-BB23-FFD5BBB208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aphicFrame>
        <p:nvGraphicFramePr>
          <p:cNvPr id="2" name="Tabla 10">
            <a:extLst>
              <a:ext uri="{FF2B5EF4-FFF2-40B4-BE49-F238E27FC236}">
                <a16:creationId xmlns:a16="http://schemas.microsoft.com/office/drawing/2014/main" id="{9840F645-7E61-8E82-E808-F1F8E311D9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8260183"/>
              </p:ext>
            </p:extLst>
          </p:nvPr>
        </p:nvGraphicFramePr>
        <p:xfrm>
          <a:off x="2232426" y="5141661"/>
          <a:ext cx="6868576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572">
                  <a:extLst>
                    <a:ext uri="{9D8B030D-6E8A-4147-A177-3AD203B41FA5}">
                      <a16:colId xmlns:a16="http://schemas.microsoft.com/office/drawing/2014/main" val="2301688084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67325535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138581685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1577339419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3411350453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1733705836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2116443426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581723366"/>
                    </a:ext>
                  </a:extLst>
                </a:gridCol>
              </a:tblGrid>
              <a:tr h="328670"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0</a:t>
                      </a:r>
                      <a:endParaRPr lang="es-MX" dirty="0">
                        <a:solidFill>
                          <a:srgbClr val="002060"/>
                        </a:solidFill>
                      </a:endParaRP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1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2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2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3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0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4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C00000"/>
                          </a:solidFill>
                        </a:rPr>
                        <a:t>2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1078465"/>
                  </a:ext>
                </a:extLst>
              </a:tr>
            </a:tbl>
          </a:graphicData>
        </a:graphic>
      </p:graphicFrame>
      <p:sp>
        <p:nvSpPr>
          <p:cNvPr id="3" name="Flecha: hacia abajo 2">
            <a:extLst>
              <a:ext uri="{FF2B5EF4-FFF2-40B4-BE49-F238E27FC236}">
                <a16:creationId xmlns:a16="http://schemas.microsoft.com/office/drawing/2014/main" id="{5C0E0BB5-AC94-38C8-73CC-69E92F9D9F8A}"/>
              </a:ext>
            </a:extLst>
          </p:cNvPr>
          <p:cNvSpPr/>
          <p:nvPr/>
        </p:nvSpPr>
        <p:spPr>
          <a:xfrm>
            <a:off x="8585650" y="4393568"/>
            <a:ext cx="168166" cy="344214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" name="Flecha: hacia abajo 4">
            <a:extLst>
              <a:ext uri="{FF2B5EF4-FFF2-40B4-BE49-F238E27FC236}">
                <a16:creationId xmlns:a16="http://schemas.microsoft.com/office/drawing/2014/main" id="{1522F1DB-2324-9EA3-8515-D8518DB4B267}"/>
              </a:ext>
            </a:extLst>
          </p:cNvPr>
          <p:cNvSpPr/>
          <p:nvPr/>
        </p:nvSpPr>
        <p:spPr>
          <a:xfrm>
            <a:off x="4292931" y="4393568"/>
            <a:ext cx="168166" cy="344214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graphicFrame>
        <p:nvGraphicFramePr>
          <p:cNvPr id="7" name="Tabla 7">
            <a:extLst>
              <a:ext uri="{FF2B5EF4-FFF2-40B4-BE49-F238E27FC236}">
                <a16:creationId xmlns:a16="http://schemas.microsoft.com/office/drawing/2014/main" id="{6733AA5A-8B96-069A-0FE0-75A7D96BA30C}"/>
              </a:ext>
            </a:extLst>
          </p:cNvPr>
          <p:cNvGraphicFramePr>
            <a:graphicFrameLocks noGrp="1"/>
          </p:cNvGraphicFramePr>
          <p:nvPr/>
        </p:nvGraphicFramePr>
        <p:xfrm>
          <a:off x="2232426" y="4726228"/>
          <a:ext cx="686857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572">
                  <a:extLst>
                    <a:ext uri="{9D8B030D-6E8A-4147-A177-3AD203B41FA5}">
                      <a16:colId xmlns:a16="http://schemas.microsoft.com/office/drawing/2014/main" val="2079758617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3162132081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3614991406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1112453185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3218961991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301897411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2673095457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467703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2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3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4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5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6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7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2213572"/>
                  </a:ext>
                </a:extLst>
              </a:tr>
            </a:tbl>
          </a:graphicData>
        </a:graphic>
      </p:graphicFrame>
      <p:sp>
        <p:nvSpPr>
          <p:cNvPr id="9" name="CuadroTexto 8">
            <a:extLst>
              <a:ext uri="{FF2B5EF4-FFF2-40B4-BE49-F238E27FC236}">
                <a16:creationId xmlns:a16="http://schemas.microsoft.com/office/drawing/2014/main" id="{7C94A10B-C117-D0FB-CECD-93734D8BC6FD}"/>
              </a:ext>
            </a:extLst>
          </p:cNvPr>
          <p:cNvSpPr txBox="1"/>
          <p:nvPr/>
        </p:nvSpPr>
        <p:spPr>
          <a:xfrm>
            <a:off x="4229527" y="4104850"/>
            <a:ext cx="3108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</a:t>
            </a:r>
            <a:endParaRPr lang="es-MX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CA63E9C2-2F1A-99B3-F008-52203BA4DEBC}"/>
              </a:ext>
            </a:extLst>
          </p:cNvPr>
          <p:cNvSpPr txBox="1"/>
          <p:nvPr/>
        </p:nvSpPr>
        <p:spPr>
          <a:xfrm>
            <a:off x="8514295" y="4108555"/>
            <a:ext cx="3108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</a:t>
            </a:r>
            <a:endParaRPr lang="es-MX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6527206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AB2FD0BE-C095-5574-BB23-FFD5BBB208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aphicFrame>
        <p:nvGraphicFramePr>
          <p:cNvPr id="2" name="Tabla 10">
            <a:extLst>
              <a:ext uri="{FF2B5EF4-FFF2-40B4-BE49-F238E27FC236}">
                <a16:creationId xmlns:a16="http://schemas.microsoft.com/office/drawing/2014/main" id="{9840F645-7E61-8E82-E808-F1F8E311D9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8912662"/>
              </p:ext>
            </p:extLst>
          </p:nvPr>
        </p:nvGraphicFramePr>
        <p:xfrm>
          <a:off x="2232426" y="5141661"/>
          <a:ext cx="6868576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572">
                  <a:extLst>
                    <a:ext uri="{9D8B030D-6E8A-4147-A177-3AD203B41FA5}">
                      <a16:colId xmlns:a16="http://schemas.microsoft.com/office/drawing/2014/main" val="2301688084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67325535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138581685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1577339419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3411350453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1733705836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2116443426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581723366"/>
                    </a:ext>
                  </a:extLst>
                </a:gridCol>
              </a:tblGrid>
              <a:tr h="328670"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0</a:t>
                      </a:r>
                      <a:endParaRPr lang="es-MX" dirty="0">
                        <a:solidFill>
                          <a:srgbClr val="002060"/>
                        </a:solidFill>
                      </a:endParaRP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1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MX" sz="2800" dirty="0">
                        <a:solidFill>
                          <a:srgbClr val="002060"/>
                        </a:solidFill>
                      </a:endParaRP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2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3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0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4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C00000"/>
                          </a:solidFill>
                        </a:rPr>
                        <a:t>2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1078465"/>
                  </a:ext>
                </a:extLst>
              </a:tr>
            </a:tbl>
          </a:graphicData>
        </a:graphic>
      </p:graphicFrame>
      <p:sp>
        <p:nvSpPr>
          <p:cNvPr id="3" name="Flecha: hacia abajo 2">
            <a:extLst>
              <a:ext uri="{FF2B5EF4-FFF2-40B4-BE49-F238E27FC236}">
                <a16:creationId xmlns:a16="http://schemas.microsoft.com/office/drawing/2014/main" id="{5C0E0BB5-AC94-38C8-73CC-69E92F9D9F8A}"/>
              </a:ext>
            </a:extLst>
          </p:cNvPr>
          <p:cNvSpPr/>
          <p:nvPr/>
        </p:nvSpPr>
        <p:spPr>
          <a:xfrm>
            <a:off x="8585650" y="4393568"/>
            <a:ext cx="168166" cy="344214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" name="Flecha: hacia abajo 4">
            <a:extLst>
              <a:ext uri="{FF2B5EF4-FFF2-40B4-BE49-F238E27FC236}">
                <a16:creationId xmlns:a16="http://schemas.microsoft.com/office/drawing/2014/main" id="{1522F1DB-2324-9EA3-8515-D8518DB4B267}"/>
              </a:ext>
            </a:extLst>
          </p:cNvPr>
          <p:cNvSpPr/>
          <p:nvPr/>
        </p:nvSpPr>
        <p:spPr>
          <a:xfrm>
            <a:off x="4292931" y="4393568"/>
            <a:ext cx="168166" cy="344214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graphicFrame>
        <p:nvGraphicFramePr>
          <p:cNvPr id="7" name="Tabla 7">
            <a:extLst>
              <a:ext uri="{FF2B5EF4-FFF2-40B4-BE49-F238E27FC236}">
                <a16:creationId xmlns:a16="http://schemas.microsoft.com/office/drawing/2014/main" id="{6733AA5A-8B96-069A-0FE0-75A7D96BA30C}"/>
              </a:ext>
            </a:extLst>
          </p:cNvPr>
          <p:cNvGraphicFramePr>
            <a:graphicFrameLocks noGrp="1"/>
          </p:cNvGraphicFramePr>
          <p:nvPr/>
        </p:nvGraphicFramePr>
        <p:xfrm>
          <a:off x="2232426" y="4726228"/>
          <a:ext cx="686857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572">
                  <a:extLst>
                    <a:ext uri="{9D8B030D-6E8A-4147-A177-3AD203B41FA5}">
                      <a16:colId xmlns:a16="http://schemas.microsoft.com/office/drawing/2014/main" val="2079758617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3162132081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3614991406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1112453185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3218961991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301897411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2673095457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467703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2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3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4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5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6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7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2213572"/>
                  </a:ext>
                </a:extLst>
              </a:tr>
            </a:tbl>
          </a:graphicData>
        </a:graphic>
      </p:graphicFrame>
      <p:sp>
        <p:nvSpPr>
          <p:cNvPr id="9" name="CuadroTexto 8">
            <a:extLst>
              <a:ext uri="{FF2B5EF4-FFF2-40B4-BE49-F238E27FC236}">
                <a16:creationId xmlns:a16="http://schemas.microsoft.com/office/drawing/2014/main" id="{7C94A10B-C117-D0FB-CECD-93734D8BC6FD}"/>
              </a:ext>
            </a:extLst>
          </p:cNvPr>
          <p:cNvSpPr txBox="1"/>
          <p:nvPr/>
        </p:nvSpPr>
        <p:spPr>
          <a:xfrm>
            <a:off x="4229527" y="4104850"/>
            <a:ext cx="3108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</a:t>
            </a:r>
            <a:endParaRPr lang="es-MX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CA63E9C2-2F1A-99B3-F008-52203BA4DEBC}"/>
              </a:ext>
            </a:extLst>
          </p:cNvPr>
          <p:cNvSpPr txBox="1"/>
          <p:nvPr/>
        </p:nvSpPr>
        <p:spPr>
          <a:xfrm>
            <a:off x="8514295" y="4108555"/>
            <a:ext cx="3108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</a:t>
            </a:r>
            <a:endParaRPr lang="es-MX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2898283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AB2FD0BE-C095-5574-BB23-FFD5BBB208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aphicFrame>
        <p:nvGraphicFramePr>
          <p:cNvPr id="2" name="Tabla 10">
            <a:extLst>
              <a:ext uri="{FF2B5EF4-FFF2-40B4-BE49-F238E27FC236}">
                <a16:creationId xmlns:a16="http://schemas.microsoft.com/office/drawing/2014/main" id="{9840F645-7E61-8E82-E808-F1F8E311D9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1031523"/>
              </p:ext>
            </p:extLst>
          </p:nvPr>
        </p:nvGraphicFramePr>
        <p:xfrm>
          <a:off x="2232426" y="5141661"/>
          <a:ext cx="6868576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572">
                  <a:extLst>
                    <a:ext uri="{9D8B030D-6E8A-4147-A177-3AD203B41FA5}">
                      <a16:colId xmlns:a16="http://schemas.microsoft.com/office/drawing/2014/main" val="2301688084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67325535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138581685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1577339419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3411350453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1733705836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2116443426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581723366"/>
                    </a:ext>
                  </a:extLst>
                </a:gridCol>
              </a:tblGrid>
              <a:tr h="328670"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0</a:t>
                      </a:r>
                      <a:endParaRPr lang="es-MX" dirty="0">
                        <a:solidFill>
                          <a:srgbClr val="002060"/>
                        </a:solidFill>
                      </a:endParaRP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1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2800" dirty="0">
                          <a:solidFill>
                            <a:srgbClr val="C00000"/>
                          </a:solidFill>
                        </a:rPr>
                        <a:t>2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2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3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0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4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C00000"/>
                          </a:solidFill>
                        </a:rPr>
                        <a:t>2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1078465"/>
                  </a:ext>
                </a:extLst>
              </a:tr>
            </a:tbl>
          </a:graphicData>
        </a:graphic>
      </p:graphicFrame>
      <p:sp>
        <p:nvSpPr>
          <p:cNvPr id="3" name="Flecha: hacia abajo 2">
            <a:extLst>
              <a:ext uri="{FF2B5EF4-FFF2-40B4-BE49-F238E27FC236}">
                <a16:creationId xmlns:a16="http://schemas.microsoft.com/office/drawing/2014/main" id="{5C0E0BB5-AC94-38C8-73CC-69E92F9D9F8A}"/>
              </a:ext>
            </a:extLst>
          </p:cNvPr>
          <p:cNvSpPr/>
          <p:nvPr/>
        </p:nvSpPr>
        <p:spPr>
          <a:xfrm>
            <a:off x="8585650" y="4393568"/>
            <a:ext cx="168166" cy="344214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" name="Flecha: hacia abajo 4">
            <a:extLst>
              <a:ext uri="{FF2B5EF4-FFF2-40B4-BE49-F238E27FC236}">
                <a16:creationId xmlns:a16="http://schemas.microsoft.com/office/drawing/2014/main" id="{1522F1DB-2324-9EA3-8515-D8518DB4B267}"/>
              </a:ext>
            </a:extLst>
          </p:cNvPr>
          <p:cNvSpPr/>
          <p:nvPr/>
        </p:nvSpPr>
        <p:spPr>
          <a:xfrm>
            <a:off x="4292931" y="4393568"/>
            <a:ext cx="168166" cy="344214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graphicFrame>
        <p:nvGraphicFramePr>
          <p:cNvPr id="7" name="Tabla 7">
            <a:extLst>
              <a:ext uri="{FF2B5EF4-FFF2-40B4-BE49-F238E27FC236}">
                <a16:creationId xmlns:a16="http://schemas.microsoft.com/office/drawing/2014/main" id="{6733AA5A-8B96-069A-0FE0-75A7D96BA30C}"/>
              </a:ext>
            </a:extLst>
          </p:cNvPr>
          <p:cNvGraphicFramePr>
            <a:graphicFrameLocks noGrp="1"/>
          </p:cNvGraphicFramePr>
          <p:nvPr/>
        </p:nvGraphicFramePr>
        <p:xfrm>
          <a:off x="2232426" y="4726228"/>
          <a:ext cx="686857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572">
                  <a:extLst>
                    <a:ext uri="{9D8B030D-6E8A-4147-A177-3AD203B41FA5}">
                      <a16:colId xmlns:a16="http://schemas.microsoft.com/office/drawing/2014/main" val="2079758617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3162132081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3614991406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1112453185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3218961991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301897411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2673095457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467703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2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3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4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5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6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7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2213572"/>
                  </a:ext>
                </a:extLst>
              </a:tr>
            </a:tbl>
          </a:graphicData>
        </a:graphic>
      </p:graphicFrame>
      <p:sp>
        <p:nvSpPr>
          <p:cNvPr id="9" name="CuadroTexto 8">
            <a:extLst>
              <a:ext uri="{FF2B5EF4-FFF2-40B4-BE49-F238E27FC236}">
                <a16:creationId xmlns:a16="http://schemas.microsoft.com/office/drawing/2014/main" id="{7C94A10B-C117-D0FB-CECD-93734D8BC6FD}"/>
              </a:ext>
            </a:extLst>
          </p:cNvPr>
          <p:cNvSpPr txBox="1"/>
          <p:nvPr/>
        </p:nvSpPr>
        <p:spPr>
          <a:xfrm>
            <a:off x="4229527" y="4104850"/>
            <a:ext cx="3108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</a:t>
            </a:r>
            <a:endParaRPr lang="es-MX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CA63E9C2-2F1A-99B3-F008-52203BA4DEBC}"/>
              </a:ext>
            </a:extLst>
          </p:cNvPr>
          <p:cNvSpPr txBox="1"/>
          <p:nvPr/>
        </p:nvSpPr>
        <p:spPr>
          <a:xfrm>
            <a:off x="8514295" y="4108555"/>
            <a:ext cx="3108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</a:t>
            </a:r>
            <a:endParaRPr lang="es-MX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5343034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>
            <a:extLst>
              <a:ext uri="{FF2B5EF4-FFF2-40B4-BE49-F238E27FC236}">
                <a16:creationId xmlns:a16="http://schemas.microsoft.com/office/drawing/2014/main" id="{25C20239-A38F-F0C3-010D-EE33D7A176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aphicFrame>
        <p:nvGraphicFramePr>
          <p:cNvPr id="2" name="Tabla 10">
            <a:extLst>
              <a:ext uri="{FF2B5EF4-FFF2-40B4-BE49-F238E27FC236}">
                <a16:creationId xmlns:a16="http://schemas.microsoft.com/office/drawing/2014/main" id="{9840F645-7E61-8E82-E808-F1F8E311D9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8540531"/>
              </p:ext>
            </p:extLst>
          </p:nvPr>
        </p:nvGraphicFramePr>
        <p:xfrm>
          <a:off x="2232426" y="5141661"/>
          <a:ext cx="6868576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572">
                  <a:extLst>
                    <a:ext uri="{9D8B030D-6E8A-4147-A177-3AD203B41FA5}">
                      <a16:colId xmlns:a16="http://schemas.microsoft.com/office/drawing/2014/main" val="2301688084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67325535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138581685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1577339419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3411350453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1733705836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2116443426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581723366"/>
                    </a:ext>
                  </a:extLst>
                </a:gridCol>
              </a:tblGrid>
              <a:tr h="328670"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0</a:t>
                      </a:r>
                      <a:endParaRPr lang="es-MX" dirty="0">
                        <a:solidFill>
                          <a:srgbClr val="002060"/>
                        </a:solidFill>
                      </a:endParaRP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1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2800" dirty="0">
                          <a:solidFill>
                            <a:srgbClr val="C00000"/>
                          </a:solidFill>
                        </a:rPr>
                        <a:t>2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2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3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0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4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2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1078465"/>
                  </a:ext>
                </a:extLst>
              </a:tr>
            </a:tbl>
          </a:graphicData>
        </a:graphic>
      </p:graphicFrame>
      <p:sp>
        <p:nvSpPr>
          <p:cNvPr id="3" name="Flecha: hacia abajo 2">
            <a:extLst>
              <a:ext uri="{FF2B5EF4-FFF2-40B4-BE49-F238E27FC236}">
                <a16:creationId xmlns:a16="http://schemas.microsoft.com/office/drawing/2014/main" id="{5C0E0BB5-AC94-38C8-73CC-69E92F9D9F8A}"/>
              </a:ext>
            </a:extLst>
          </p:cNvPr>
          <p:cNvSpPr/>
          <p:nvPr/>
        </p:nvSpPr>
        <p:spPr>
          <a:xfrm>
            <a:off x="8585650" y="4393568"/>
            <a:ext cx="168166" cy="344214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" name="Flecha: hacia abajo 4">
            <a:extLst>
              <a:ext uri="{FF2B5EF4-FFF2-40B4-BE49-F238E27FC236}">
                <a16:creationId xmlns:a16="http://schemas.microsoft.com/office/drawing/2014/main" id="{1522F1DB-2324-9EA3-8515-D8518DB4B267}"/>
              </a:ext>
            </a:extLst>
          </p:cNvPr>
          <p:cNvSpPr/>
          <p:nvPr/>
        </p:nvSpPr>
        <p:spPr>
          <a:xfrm>
            <a:off x="4292931" y="4393568"/>
            <a:ext cx="168166" cy="344214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graphicFrame>
        <p:nvGraphicFramePr>
          <p:cNvPr id="7" name="Tabla 7">
            <a:extLst>
              <a:ext uri="{FF2B5EF4-FFF2-40B4-BE49-F238E27FC236}">
                <a16:creationId xmlns:a16="http://schemas.microsoft.com/office/drawing/2014/main" id="{6733AA5A-8B96-069A-0FE0-75A7D96BA30C}"/>
              </a:ext>
            </a:extLst>
          </p:cNvPr>
          <p:cNvGraphicFramePr>
            <a:graphicFrameLocks noGrp="1"/>
          </p:cNvGraphicFramePr>
          <p:nvPr/>
        </p:nvGraphicFramePr>
        <p:xfrm>
          <a:off x="2232426" y="4726228"/>
          <a:ext cx="686857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572">
                  <a:extLst>
                    <a:ext uri="{9D8B030D-6E8A-4147-A177-3AD203B41FA5}">
                      <a16:colId xmlns:a16="http://schemas.microsoft.com/office/drawing/2014/main" val="2079758617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3162132081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3614991406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1112453185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3218961991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301897411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2673095457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467703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2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3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4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5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6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7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2213572"/>
                  </a:ext>
                </a:extLst>
              </a:tr>
            </a:tbl>
          </a:graphicData>
        </a:graphic>
      </p:graphicFrame>
      <p:sp>
        <p:nvSpPr>
          <p:cNvPr id="9" name="CuadroTexto 8">
            <a:extLst>
              <a:ext uri="{FF2B5EF4-FFF2-40B4-BE49-F238E27FC236}">
                <a16:creationId xmlns:a16="http://schemas.microsoft.com/office/drawing/2014/main" id="{7C94A10B-C117-D0FB-CECD-93734D8BC6FD}"/>
              </a:ext>
            </a:extLst>
          </p:cNvPr>
          <p:cNvSpPr txBox="1"/>
          <p:nvPr/>
        </p:nvSpPr>
        <p:spPr>
          <a:xfrm>
            <a:off x="4229527" y="4104850"/>
            <a:ext cx="3108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</a:t>
            </a:r>
            <a:endParaRPr lang="es-MX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CA63E9C2-2F1A-99B3-F008-52203BA4DEBC}"/>
              </a:ext>
            </a:extLst>
          </p:cNvPr>
          <p:cNvSpPr txBox="1"/>
          <p:nvPr/>
        </p:nvSpPr>
        <p:spPr>
          <a:xfrm>
            <a:off x="8514295" y="4108555"/>
            <a:ext cx="3108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</a:t>
            </a:r>
            <a:endParaRPr lang="es-MX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0247192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>
            <a:extLst>
              <a:ext uri="{FF2B5EF4-FFF2-40B4-BE49-F238E27FC236}">
                <a16:creationId xmlns:a16="http://schemas.microsoft.com/office/drawing/2014/main" id="{961B62AB-062A-19FE-D7DB-066B4422CE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aphicFrame>
        <p:nvGraphicFramePr>
          <p:cNvPr id="2" name="Tabla 10">
            <a:extLst>
              <a:ext uri="{FF2B5EF4-FFF2-40B4-BE49-F238E27FC236}">
                <a16:creationId xmlns:a16="http://schemas.microsoft.com/office/drawing/2014/main" id="{9840F645-7E61-8E82-E808-F1F8E311D965}"/>
              </a:ext>
            </a:extLst>
          </p:cNvPr>
          <p:cNvGraphicFramePr>
            <a:graphicFrameLocks noGrp="1"/>
          </p:cNvGraphicFramePr>
          <p:nvPr/>
        </p:nvGraphicFramePr>
        <p:xfrm>
          <a:off x="2232426" y="5141661"/>
          <a:ext cx="6868576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572">
                  <a:extLst>
                    <a:ext uri="{9D8B030D-6E8A-4147-A177-3AD203B41FA5}">
                      <a16:colId xmlns:a16="http://schemas.microsoft.com/office/drawing/2014/main" val="2301688084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67325535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138581685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1577339419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3411350453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1733705836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2116443426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581723366"/>
                    </a:ext>
                  </a:extLst>
                </a:gridCol>
              </a:tblGrid>
              <a:tr h="328670"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0</a:t>
                      </a:r>
                      <a:endParaRPr lang="es-MX" dirty="0">
                        <a:solidFill>
                          <a:srgbClr val="002060"/>
                        </a:solidFill>
                      </a:endParaRP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1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2800" dirty="0">
                          <a:solidFill>
                            <a:srgbClr val="C00000"/>
                          </a:solidFill>
                        </a:rPr>
                        <a:t>2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2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3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0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4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2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1078465"/>
                  </a:ext>
                </a:extLst>
              </a:tr>
            </a:tbl>
          </a:graphicData>
        </a:graphic>
      </p:graphicFrame>
      <p:sp>
        <p:nvSpPr>
          <p:cNvPr id="3" name="Flecha: hacia abajo 2">
            <a:extLst>
              <a:ext uri="{FF2B5EF4-FFF2-40B4-BE49-F238E27FC236}">
                <a16:creationId xmlns:a16="http://schemas.microsoft.com/office/drawing/2014/main" id="{5C0E0BB5-AC94-38C8-73CC-69E92F9D9F8A}"/>
              </a:ext>
            </a:extLst>
          </p:cNvPr>
          <p:cNvSpPr/>
          <p:nvPr/>
        </p:nvSpPr>
        <p:spPr>
          <a:xfrm>
            <a:off x="8585650" y="4393568"/>
            <a:ext cx="168166" cy="344214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" name="Flecha: hacia abajo 4">
            <a:extLst>
              <a:ext uri="{FF2B5EF4-FFF2-40B4-BE49-F238E27FC236}">
                <a16:creationId xmlns:a16="http://schemas.microsoft.com/office/drawing/2014/main" id="{1522F1DB-2324-9EA3-8515-D8518DB4B267}"/>
              </a:ext>
            </a:extLst>
          </p:cNvPr>
          <p:cNvSpPr/>
          <p:nvPr/>
        </p:nvSpPr>
        <p:spPr>
          <a:xfrm>
            <a:off x="4292931" y="4393568"/>
            <a:ext cx="168166" cy="344214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graphicFrame>
        <p:nvGraphicFramePr>
          <p:cNvPr id="7" name="Tabla 7">
            <a:extLst>
              <a:ext uri="{FF2B5EF4-FFF2-40B4-BE49-F238E27FC236}">
                <a16:creationId xmlns:a16="http://schemas.microsoft.com/office/drawing/2014/main" id="{6733AA5A-8B96-069A-0FE0-75A7D96BA30C}"/>
              </a:ext>
            </a:extLst>
          </p:cNvPr>
          <p:cNvGraphicFramePr>
            <a:graphicFrameLocks noGrp="1"/>
          </p:cNvGraphicFramePr>
          <p:nvPr/>
        </p:nvGraphicFramePr>
        <p:xfrm>
          <a:off x="2232426" y="4726228"/>
          <a:ext cx="686857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572">
                  <a:extLst>
                    <a:ext uri="{9D8B030D-6E8A-4147-A177-3AD203B41FA5}">
                      <a16:colId xmlns:a16="http://schemas.microsoft.com/office/drawing/2014/main" val="2079758617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3162132081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3614991406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1112453185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3218961991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301897411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2673095457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467703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2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3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4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5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6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7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2213572"/>
                  </a:ext>
                </a:extLst>
              </a:tr>
            </a:tbl>
          </a:graphicData>
        </a:graphic>
      </p:graphicFrame>
      <p:sp>
        <p:nvSpPr>
          <p:cNvPr id="9" name="CuadroTexto 8">
            <a:extLst>
              <a:ext uri="{FF2B5EF4-FFF2-40B4-BE49-F238E27FC236}">
                <a16:creationId xmlns:a16="http://schemas.microsoft.com/office/drawing/2014/main" id="{7C94A10B-C117-D0FB-CECD-93734D8BC6FD}"/>
              </a:ext>
            </a:extLst>
          </p:cNvPr>
          <p:cNvSpPr txBox="1"/>
          <p:nvPr/>
        </p:nvSpPr>
        <p:spPr>
          <a:xfrm>
            <a:off x="4229527" y="4104850"/>
            <a:ext cx="3108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</a:t>
            </a:r>
            <a:endParaRPr lang="es-MX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CA63E9C2-2F1A-99B3-F008-52203BA4DEBC}"/>
              </a:ext>
            </a:extLst>
          </p:cNvPr>
          <p:cNvSpPr txBox="1"/>
          <p:nvPr/>
        </p:nvSpPr>
        <p:spPr>
          <a:xfrm>
            <a:off x="8514295" y="4108555"/>
            <a:ext cx="3108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</a:t>
            </a:r>
            <a:endParaRPr lang="es-MX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193973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922F81F8-12B2-EFB4-DE97-BCCF8B1411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65157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>
            <a:extLst>
              <a:ext uri="{FF2B5EF4-FFF2-40B4-BE49-F238E27FC236}">
                <a16:creationId xmlns:a16="http://schemas.microsoft.com/office/drawing/2014/main" id="{961B62AB-062A-19FE-D7DB-066B4422CE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aphicFrame>
        <p:nvGraphicFramePr>
          <p:cNvPr id="2" name="Tabla 10">
            <a:extLst>
              <a:ext uri="{FF2B5EF4-FFF2-40B4-BE49-F238E27FC236}">
                <a16:creationId xmlns:a16="http://schemas.microsoft.com/office/drawing/2014/main" id="{9840F645-7E61-8E82-E808-F1F8E311D965}"/>
              </a:ext>
            </a:extLst>
          </p:cNvPr>
          <p:cNvGraphicFramePr>
            <a:graphicFrameLocks noGrp="1"/>
          </p:cNvGraphicFramePr>
          <p:nvPr/>
        </p:nvGraphicFramePr>
        <p:xfrm>
          <a:off x="2232426" y="5141661"/>
          <a:ext cx="6868576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572">
                  <a:extLst>
                    <a:ext uri="{9D8B030D-6E8A-4147-A177-3AD203B41FA5}">
                      <a16:colId xmlns:a16="http://schemas.microsoft.com/office/drawing/2014/main" val="2301688084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67325535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138581685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1577339419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3411350453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1733705836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2116443426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581723366"/>
                    </a:ext>
                  </a:extLst>
                </a:gridCol>
              </a:tblGrid>
              <a:tr h="328670"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0</a:t>
                      </a:r>
                      <a:endParaRPr lang="es-MX" dirty="0">
                        <a:solidFill>
                          <a:srgbClr val="002060"/>
                        </a:solidFill>
                      </a:endParaRP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1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2800" dirty="0">
                          <a:solidFill>
                            <a:srgbClr val="C00000"/>
                          </a:solidFill>
                        </a:rPr>
                        <a:t>2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2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3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0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4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2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1078465"/>
                  </a:ext>
                </a:extLst>
              </a:tr>
            </a:tbl>
          </a:graphicData>
        </a:graphic>
      </p:graphicFrame>
      <p:sp>
        <p:nvSpPr>
          <p:cNvPr id="3" name="Flecha: hacia abajo 2">
            <a:extLst>
              <a:ext uri="{FF2B5EF4-FFF2-40B4-BE49-F238E27FC236}">
                <a16:creationId xmlns:a16="http://schemas.microsoft.com/office/drawing/2014/main" id="{5C0E0BB5-AC94-38C8-73CC-69E92F9D9F8A}"/>
              </a:ext>
            </a:extLst>
          </p:cNvPr>
          <p:cNvSpPr/>
          <p:nvPr/>
        </p:nvSpPr>
        <p:spPr>
          <a:xfrm>
            <a:off x="7734860" y="4393568"/>
            <a:ext cx="168166" cy="344214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" name="Flecha: hacia abajo 4">
            <a:extLst>
              <a:ext uri="{FF2B5EF4-FFF2-40B4-BE49-F238E27FC236}">
                <a16:creationId xmlns:a16="http://schemas.microsoft.com/office/drawing/2014/main" id="{1522F1DB-2324-9EA3-8515-D8518DB4B267}"/>
              </a:ext>
            </a:extLst>
          </p:cNvPr>
          <p:cNvSpPr/>
          <p:nvPr/>
        </p:nvSpPr>
        <p:spPr>
          <a:xfrm>
            <a:off x="4292931" y="4393568"/>
            <a:ext cx="168166" cy="344214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graphicFrame>
        <p:nvGraphicFramePr>
          <p:cNvPr id="7" name="Tabla 7">
            <a:extLst>
              <a:ext uri="{FF2B5EF4-FFF2-40B4-BE49-F238E27FC236}">
                <a16:creationId xmlns:a16="http://schemas.microsoft.com/office/drawing/2014/main" id="{6733AA5A-8B96-069A-0FE0-75A7D96BA30C}"/>
              </a:ext>
            </a:extLst>
          </p:cNvPr>
          <p:cNvGraphicFramePr>
            <a:graphicFrameLocks noGrp="1"/>
          </p:cNvGraphicFramePr>
          <p:nvPr/>
        </p:nvGraphicFramePr>
        <p:xfrm>
          <a:off x="2232426" y="4726228"/>
          <a:ext cx="686857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572">
                  <a:extLst>
                    <a:ext uri="{9D8B030D-6E8A-4147-A177-3AD203B41FA5}">
                      <a16:colId xmlns:a16="http://schemas.microsoft.com/office/drawing/2014/main" val="2079758617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3162132081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3614991406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1112453185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3218961991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301897411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2673095457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467703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2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3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4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5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6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7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2213572"/>
                  </a:ext>
                </a:extLst>
              </a:tr>
            </a:tbl>
          </a:graphicData>
        </a:graphic>
      </p:graphicFrame>
      <p:sp>
        <p:nvSpPr>
          <p:cNvPr id="9" name="CuadroTexto 8">
            <a:extLst>
              <a:ext uri="{FF2B5EF4-FFF2-40B4-BE49-F238E27FC236}">
                <a16:creationId xmlns:a16="http://schemas.microsoft.com/office/drawing/2014/main" id="{7C94A10B-C117-D0FB-CECD-93734D8BC6FD}"/>
              </a:ext>
            </a:extLst>
          </p:cNvPr>
          <p:cNvSpPr txBox="1"/>
          <p:nvPr/>
        </p:nvSpPr>
        <p:spPr>
          <a:xfrm>
            <a:off x="4229527" y="4104850"/>
            <a:ext cx="3108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</a:t>
            </a:r>
            <a:endParaRPr lang="es-MX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CA63E9C2-2F1A-99B3-F008-52203BA4DEBC}"/>
              </a:ext>
            </a:extLst>
          </p:cNvPr>
          <p:cNvSpPr txBox="1"/>
          <p:nvPr/>
        </p:nvSpPr>
        <p:spPr>
          <a:xfrm>
            <a:off x="7663505" y="4108555"/>
            <a:ext cx="3108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</a:t>
            </a:r>
            <a:endParaRPr lang="es-MX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1004343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27934A03-850A-D96A-259A-0EF0946AB9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aphicFrame>
        <p:nvGraphicFramePr>
          <p:cNvPr id="2" name="Tabla 10">
            <a:extLst>
              <a:ext uri="{FF2B5EF4-FFF2-40B4-BE49-F238E27FC236}">
                <a16:creationId xmlns:a16="http://schemas.microsoft.com/office/drawing/2014/main" id="{9840F645-7E61-8E82-E808-F1F8E311D965}"/>
              </a:ext>
            </a:extLst>
          </p:cNvPr>
          <p:cNvGraphicFramePr>
            <a:graphicFrameLocks noGrp="1"/>
          </p:cNvGraphicFramePr>
          <p:nvPr/>
        </p:nvGraphicFramePr>
        <p:xfrm>
          <a:off x="2232426" y="5141661"/>
          <a:ext cx="6868576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572">
                  <a:extLst>
                    <a:ext uri="{9D8B030D-6E8A-4147-A177-3AD203B41FA5}">
                      <a16:colId xmlns:a16="http://schemas.microsoft.com/office/drawing/2014/main" val="2301688084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67325535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138581685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1577339419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3411350453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1733705836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2116443426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581723366"/>
                    </a:ext>
                  </a:extLst>
                </a:gridCol>
              </a:tblGrid>
              <a:tr h="328670"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0</a:t>
                      </a:r>
                      <a:endParaRPr lang="es-MX" dirty="0">
                        <a:solidFill>
                          <a:srgbClr val="002060"/>
                        </a:solidFill>
                      </a:endParaRP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1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2800" dirty="0">
                          <a:solidFill>
                            <a:srgbClr val="C00000"/>
                          </a:solidFill>
                        </a:rPr>
                        <a:t>2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2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3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0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4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2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1078465"/>
                  </a:ext>
                </a:extLst>
              </a:tr>
            </a:tbl>
          </a:graphicData>
        </a:graphic>
      </p:graphicFrame>
      <p:sp>
        <p:nvSpPr>
          <p:cNvPr id="3" name="Flecha: hacia abajo 2">
            <a:extLst>
              <a:ext uri="{FF2B5EF4-FFF2-40B4-BE49-F238E27FC236}">
                <a16:creationId xmlns:a16="http://schemas.microsoft.com/office/drawing/2014/main" id="{5C0E0BB5-AC94-38C8-73CC-69E92F9D9F8A}"/>
              </a:ext>
            </a:extLst>
          </p:cNvPr>
          <p:cNvSpPr/>
          <p:nvPr/>
        </p:nvSpPr>
        <p:spPr>
          <a:xfrm>
            <a:off x="7734860" y="4393568"/>
            <a:ext cx="168166" cy="344214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" name="Flecha: hacia abajo 4">
            <a:extLst>
              <a:ext uri="{FF2B5EF4-FFF2-40B4-BE49-F238E27FC236}">
                <a16:creationId xmlns:a16="http://schemas.microsoft.com/office/drawing/2014/main" id="{1522F1DB-2324-9EA3-8515-D8518DB4B267}"/>
              </a:ext>
            </a:extLst>
          </p:cNvPr>
          <p:cNvSpPr/>
          <p:nvPr/>
        </p:nvSpPr>
        <p:spPr>
          <a:xfrm>
            <a:off x="4292931" y="4393568"/>
            <a:ext cx="168166" cy="344214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graphicFrame>
        <p:nvGraphicFramePr>
          <p:cNvPr id="7" name="Tabla 7">
            <a:extLst>
              <a:ext uri="{FF2B5EF4-FFF2-40B4-BE49-F238E27FC236}">
                <a16:creationId xmlns:a16="http://schemas.microsoft.com/office/drawing/2014/main" id="{6733AA5A-8B96-069A-0FE0-75A7D96BA30C}"/>
              </a:ext>
            </a:extLst>
          </p:cNvPr>
          <p:cNvGraphicFramePr>
            <a:graphicFrameLocks noGrp="1"/>
          </p:cNvGraphicFramePr>
          <p:nvPr/>
        </p:nvGraphicFramePr>
        <p:xfrm>
          <a:off x="2232426" y="4726228"/>
          <a:ext cx="686857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572">
                  <a:extLst>
                    <a:ext uri="{9D8B030D-6E8A-4147-A177-3AD203B41FA5}">
                      <a16:colId xmlns:a16="http://schemas.microsoft.com/office/drawing/2014/main" val="2079758617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3162132081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3614991406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1112453185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3218961991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301897411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2673095457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467703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2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3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4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5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6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7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2213572"/>
                  </a:ext>
                </a:extLst>
              </a:tr>
            </a:tbl>
          </a:graphicData>
        </a:graphic>
      </p:graphicFrame>
      <p:sp>
        <p:nvSpPr>
          <p:cNvPr id="9" name="CuadroTexto 8">
            <a:extLst>
              <a:ext uri="{FF2B5EF4-FFF2-40B4-BE49-F238E27FC236}">
                <a16:creationId xmlns:a16="http://schemas.microsoft.com/office/drawing/2014/main" id="{7C94A10B-C117-D0FB-CECD-93734D8BC6FD}"/>
              </a:ext>
            </a:extLst>
          </p:cNvPr>
          <p:cNvSpPr txBox="1"/>
          <p:nvPr/>
        </p:nvSpPr>
        <p:spPr>
          <a:xfrm>
            <a:off x="4229527" y="4104850"/>
            <a:ext cx="3108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</a:t>
            </a:r>
            <a:endParaRPr lang="es-MX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CA63E9C2-2F1A-99B3-F008-52203BA4DEBC}"/>
              </a:ext>
            </a:extLst>
          </p:cNvPr>
          <p:cNvSpPr txBox="1"/>
          <p:nvPr/>
        </p:nvSpPr>
        <p:spPr>
          <a:xfrm>
            <a:off x="7663505" y="4108555"/>
            <a:ext cx="3108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</a:t>
            </a:r>
            <a:endParaRPr lang="es-MX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2776541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4F4BD946-9161-8443-2BD6-B36A67B229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aphicFrame>
        <p:nvGraphicFramePr>
          <p:cNvPr id="2" name="Tabla 10">
            <a:extLst>
              <a:ext uri="{FF2B5EF4-FFF2-40B4-BE49-F238E27FC236}">
                <a16:creationId xmlns:a16="http://schemas.microsoft.com/office/drawing/2014/main" id="{9840F645-7E61-8E82-E808-F1F8E311D965}"/>
              </a:ext>
            </a:extLst>
          </p:cNvPr>
          <p:cNvGraphicFramePr>
            <a:graphicFrameLocks noGrp="1"/>
          </p:cNvGraphicFramePr>
          <p:nvPr/>
        </p:nvGraphicFramePr>
        <p:xfrm>
          <a:off x="2232426" y="5141661"/>
          <a:ext cx="6868576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572">
                  <a:extLst>
                    <a:ext uri="{9D8B030D-6E8A-4147-A177-3AD203B41FA5}">
                      <a16:colId xmlns:a16="http://schemas.microsoft.com/office/drawing/2014/main" val="2301688084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67325535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138581685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1577339419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3411350453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1733705836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2116443426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581723366"/>
                    </a:ext>
                  </a:extLst>
                </a:gridCol>
              </a:tblGrid>
              <a:tr h="328670"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0</a:t>
                      </a:r>
                      <a:endParaRPr lang="es-MX" dirty="0">
                        <a:solidFill>
                          <a:srgbClr val="002060"/>
                        </a:solidFill>
                      </a:endParaRP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1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2800" dirty="0">
                          <a:solidFill>
                            <a:srgbClr val="C00000"/>
                          </a:solidFill>
                        </a:rPr>
                        <a:t>2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2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3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0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4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2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1078465"/>
                  </a:ext>
                </a:extLst>
              </a:tr>
            </a:tbl>
          </a:graphicData>
        </a:graphic>
      </p:graphicFrame>
      <p:sp>
        <p:nvSpPr>
          <p:cNvPr id="3" name="Flecha: hacia abajo 2">
            <a:extLst>
              <a:ext uri="{FF2B5EF4-FFF2-40B4-BE49-F238E27FC236}">
                <a16:creationId xmlns:a16="http://schemas.microsoft.com/office/drawing/2014/main" id="{5C0E0BB5-AC94-38C8-73CC-69E92F9D9F8A}"/>
              </a:ext>
            </a:extLst>
          </p:cNvPr>
          <p:cNvSpPr/>
          <p:nvPr/>
        </p:nvSpPr>
        <p:spPr>
          <a:xfrm>
            <a:off x="7734860" y="4393568"/>
            <a:ext cx="168166" cy="344214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" name="Flecha: hacia abajo 4">
            <a:extLst>
              <a:ext uri="{FF2B5EF4-FFF2-40B4-BE49-F238E27FC236}">
                <a16:creationId xmlns:a16="http://schemas.microsoft.com/office/drawing/2014/main" id="{1522F1DB-2324-9EA3-8515-D8518DB4B267}"/>
              </a:ext>
            </a:extLst>
          </p:cNvPr>
          <p:cNvSpPr/>
          <p:nvPr/>
        </p:nvSpPr>
        <p:spPr>
          <a:xfrm>
            <a:off x="4292931" y="4393568"/>
            <a:ext cx="168166" cy="344214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graphicFrame>
        <p:nvGraphicFramePr>
          <p:cNvPr id="7" name="Tabla 7">
            <a:extLst>
              <a:ext uri="{FF2B5EF4-FFF2-40B4-BE49-F238E27FC236}">
                <a16:creationId xmlns:a16="http://schemas.microsoft.com/office/drawing/2014/main" id="{6733AA5A-8B96-069A-0FE0-75A7D96BA30C}"/>
              </a:ext>
            </a:extLst>
          </p:cNvPr>
          <p:cNvGraphicFramePr>
            <a:graphicFrameLocks noGrp="1"/>
          </p:cNvGraphicFramePr>
          <p:nvPr/>
        </p:nvGraphicFramePr>
        <p:xfrm>
          <a:off x="2232426" y="4726228"/>
          <a:ext cx="686857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572">
                  <a:extLst>
                    <a:ext uri="{9D8B030D-6E8A-4147-A177-3AD203B41FA5}">
                      <a16:colId xmlns:a16="http://schemas.microsoft.com/office/drawing/2014/main" val="2079758617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3162132081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3614991406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1112453185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3218961991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301897411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2673095457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467703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2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3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4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5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6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7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2213572"/>
                  </a:ext>
                </a:extLst>
              </a:tr>
            </a:tbl>
          </a:graphicData>
        </a:graphic>
      </p:graphicFrame>
      <p:sp>
        <p:nvSpPr>
          <p:cNvPr id="9" name="CuadroTexto 8">
            <a:extLst>
              <a:ext uri="{FF2B5EF4-FFF2-40B4-BE49-F238E27FC236}">
                <a16:creationId xmlns:a16="http://schemas.microsoft.com/office/drawing/2014/main" id="{7C94A10B-C117-D0FB-CECD-93734D8BC6FD}"/>
              </a:ext>
            </a:extLst>
          </p:cNvPr>
          <p:cNvSpPr txBox="1"/>
          <p:nvPr/>
        </p:nvSpPr>
        <p:spPr>
          <a:xfrm>
            <a:off x="4229527" y="4104850"/>
            <a:ext cx="3108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</a:t>
            </a:r>
            <a:endParaRPr lang="es-MX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CA63E9C2-2F1A-99B3-F008-52203BA4DEBC}"/>
              </a:ext>
            </a:extLst>
          </p:cNvPr>
          <p:cNvSpPr txBox="1"/>
          <p:nvPr/>
        </p:nvSpPr>
        <p:spPr>
          <a:xfrm>
            <a:off x="7663505" y="4108555"/>
            <a:ext cx="3108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</a:t>
            </a:r>
            <a:endParaRPr lang="es-MX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2843098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4D8BF61B-C142-3D5F-13A8-33C6C55EA6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aphicFrame>
        <p:nvGraphicFramePr>
          <p:cNvPr id="2" name="Tabla 10">
            <a:extLst>
              <a:ext uri="{FF2B5EF4-FFF2-40B4-BE49-F238E27FC236}">
                <a16:creationId xmlns:a16="http://schemas.microsoft.com/office/drawing/2014/main" id="{9840F645-7E61-8E82-E808-F1F8E311D965}"/>
              </a:ext>
            </a:extLst>
          </p:cNvPr>
          <p:cNvGraphicFramePr>
            <a:graphicFrameLocks noGrp="1"/>
          </p:cNvGraphicFramePr>
          <p:nvPr/>
        </p:nvGraphicFramePr>
        <p:xfrm>
          <a:off x="2232426" y="5141661"/>
          <a:ext cx="6868576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572">
                  <a:extLst>
                    <a:ext uri="{9D8B030D-6E8A-4147-A177-3AD203B41FA5}">
                      <a16:colId xmlns:a16="http://schemas.microsoft.com/office/drawing/2014/main" val="2301688084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67325535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138581685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1577339419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3411350453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1733705836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2116443426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581723366"/>
                    </a:ext>
                  </a:extLst>
                </a:gridCol>
              </a:tblGrid>
              <a:tr h="328670"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0</a:t>
                      </a:r>
                      <a:endParaRPr lang="es-MX" dirty="0">
                        <a:solidFill>
                          <a:srgbClr val="002060"/>
                        </a:solidFill>
                      </a:endParaRP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1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2800" dirty="0">
                          <a:solidFill>
                            <a:srgbClr val="C00000"/>
                          </a:solidFill>
                        </a:rPr>
                        <a:t>2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2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3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0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4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2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1078465"/>
                  </a:ext>
                </a:extLst>
              </a:tr>
            </a:tbl>
          </a:graphicData>
        </a:graphic>
      </p:graphicFrame>
      <p:sp>
        <p:nvSpPr>
          <p:cNvPr id="3" name="Flecha: hacia abajo 2">
            <a:extLst>
              <a:ext uri="{FF2B5EF4-FFF2-40B4-BE49-F238E27FC236}">
                <a16:creationId xmlns:a16="http://schemas.microsoft.com/office/drawing/2014/main" id="{5C0E0BB5-AC94-38C8-73CC-69E92F9D9F8A}"/>
              </a:ext>
            </a:extLst>
          </p:cNvPr>
          <p:cNvSpPr/>
          <p:nvPr/>
        </p:nvSpPr>
        <p:spPr>
          <a:xfrm>
            <a:off x="7734860" y="4393568"/>
            <a:ext cx="168166" cy="344214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" name="Flecha: hacia abajo 4">
            <a:extLst>
              <a:ext uri="{FF2B5EF4-FFF2-40B4-BE49-F238E27FC236}">
                <a16:creationId xmlns:a16="http://schemas.microsoft.com/office/drawing/2014/main" id="{1522F1DB-2324-9EA3-8515-D8518DB4B267}"/>
              </a:ext>
            </a:extLst>
          </p:cNvPr>
          <p:cNvSpPr/>
          <p:nvPr/>
        </p:nvSpPr>
        <p:spPr>
          <a:xfrm>
            <a:off x="4292931" y="4393568"/>
            <a:ext cx="168166" cy="344214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graphicFrame>
        <p:nvGraphicFramePr>
          <p:cNvPr id="7" name="Tabla 7">
            <a:extLst>
              <a:ext uri="{FF2B5EF4-FFF2-40B4-BE49-F238E27FC236}">
                <a16:creationId xmlns:a16="http://schemas.microsoft.com/office/drawing/2014/main" id="{6733AA5A-8B96-069A-0FE0-75A7D96BA30C}"/>
              </a:ext>
            </a:extLst>
          </p:cNvPr>
          <p:cNvGraphicFramePr>
            <a:graphicFrameLocks noGrp="1"/>
          </p:cNvGraphicFramePr>
          <p:nvPr/>
        </p:nvGraphicFramePr>
        <p:xfrm>
          <a:off x="2232426" y="4726228"/>
          <a:ext cx="686857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572">
                  <a:extLst>
                    <a:ext uri="{9D8B030D-6E8A-4147-A177-3AD203B41FA5}">
                      <a16:colId xmlns:a16="http://schemas.microsoft.com/office/drawing/2014/main" val="2079758617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3162132081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3614991406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1112453185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3218961991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301897411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2673095457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467703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2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3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4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5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6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7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2213572"/>
                  </a:ext>
                </a:extLst>
              </a:tr>
            </a:tbl>
          </a:graphicData>
        </a:graphic>
      </p:graphicFrame>
      <p:sp>
        <p:nvSpPr>
          <p:cNvPr id="9" name="CuadroTexto 8">
            <a:extLst>
              <a:ext uri="{FF2B5EF4-FFF2-40B4-BE49-F238E27FC236}">
                <a16:creationId xmlns:a16="http://schemas.microsoft.com/office/drawing/2014/main" id="{7C94A10B-C117-D0FB-CECD-93734D8BC6FD}"/>
              </a:ext>
            </a:extLst>
          </p:cNvPr>
          <p:cNvSpPr txBox="1"/>
          <p:nvPr/>
        </p:nvSpPr>
        <p:spPr>
          <a:xfrm>
            <a:off x="4229527" y="4104850"/>
            <a:ext cx="3108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</a:t>
            </a:r>
            <a:endParaRPr lang="es-MX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CA63E9C2-2F1A-99B3-F008-52203BA4DEBC}"/>
              </a:ext>
            </a:extLst>
          </p:cNvPr>
          <p:cNvSpPr txBox="1"/>
          <p:nvPr/>
        </p:nvSpPr>
        <p:spPr>
          <a:xfrm>
            <a:off x="7663505" y="4108555"/>
            <a:ext cx="3108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</a:t>
            </a:r>
            <a:endParaRPr lang="es-MX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3503425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14B63C86-989E-3245-1606-E62D040616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aphicFrame>
        <p:nvGraphicFramePr>
          <p:cNvPr id="2" name="Tabla 10">
            <a:extLst>
              <a:ext uri="{FF2B5EF4-FFF2-40B4-BE49-F238E27FC236}">
                <a16:creationId xmlns:a16="http://schemas.microsoft.com/office/drawing/2014/main" id="{9840F645-7E61-8E82-E808-F1F8E311D965}"/>
              </a:ext>
            </a:extLst>
          </p:cNvPr>
          <p:cNvGraphicFramePr>
            <a:graphicFrameLocks noGrp="1"/>
          </p:cNvGraphicFramePr>
          <p:nvPr/>
        </p:nvGraphicFramePr>
        <p:xfrm>
          <a:off x="2232426" y="5141661"/>
          <a:ext cx="6868576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572">
                  <a:extLst>
                    <a:ext uri="{9D8B030D-6E8A-4147-A177-3AD203B41FA5}">
                      <a16:colId xmlns:a16="http://schemas.microsoft.com/office/drawing/2014/main" val="2301688084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67325535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138581685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1577339419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3411350453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1733705836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2116443426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581723366"/>
                    </a:ext>
                  </a:extLst>
                </a:gridCol>
              </a:tblGrid>
              <a:tr h="328670"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0</a:t>
                      </a:r>
                      <a:endParaRPr lang="es-MX" dirty="0">
                        <a:solidFill>
                          <a:srgbClr val="002060"/>
                        </a:solidFill>
                      </a:endParaRP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1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2800" dirty="0">
                          <a:solidFill>
                            <a:srgbClr val="C00000"/>
                          </a:solidFill>
                        </a:rPr>
                        <a:t>2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2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3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0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4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2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1078465"/>
                  </a:ext>
                </a:extLst>
              </a:tr>
            </a:tbl>
          </a:graphicData>
        </a:graphic>
      </p:graphicFrame>
      <p:sp>
        <p:nvSpPr>
          <p:cNvPr id="3" name="Flecha: hacia abajo 2">
            <a:extLst>
              <a:ext uri="{FF2B5EF4-FFF2-40B4-BE49-F238E27FC236}">
                <a16:creationId xmlns:a16="http://schemas.microsoft.com/office/drawing/2014/main" id="{5C0E0BB5-AC94-38C8-73CC-69E92F9D9F8A}"/>
              </a:ext>
            </a:extLst>
          </p:cNvPr>
          <p:cNvSpPr/>
          <p:nvPr/>
        </p:nvSpPr>
        <p:spPr>
          <a:xfrm>
            <a:off x="7734860" y="4393568"/>
            <a:ext cx="168166" cy="344214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" name="Flecha: hacia abajo 4">
            <a:extLst>
              <a:ext uri="{FF2B5EF4-FFF2-40B4-BE49-F238E27FC236}">
                <a16:creationId xmlns:a16="http://schemas.microsoft.com/office/drawing/2014/main" id="{1522F1DB-2324-9EA3-8515-D8518DB4B267}"/>
              </a:ext>
            </a:extLst>
          </p:cNvPr>
          <p:cNvSpPr/>
          <p:nvPr/>
        </p:nvSpPr>
        <p:spPr>
          <a:xfrm>
            <a:off x="4292931" y="4393568"/>
            <a:ext cx="168166" cy="344214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graphicFrame>
        <p:nvGraphicFramePr>
          <p:cNvPr id="7" name="Tabla 7">
            <a:extLst>
              <a:ext uri="{FF2B5EF4-FFF2-40B4-BE49-F238E27FC236}">
                <a16:creationId xmlns:a16="http://schemas.microsoft.com/office/drawing/2014/main" id="{6733AA5A-8B96-069A-0FE0-75A7D96BA30C}"/>
              </a:ext>
            </a:extLst>
          </p:cNvPr>
          <p:cNvGraphicFramePr>
            <a:graphicFrameLocks noGrp="1"/>
          </p:cNvGraphicFramePr>
          <p:nvPr/>
        </p:nvGraphicFramePr>
        <p:xfrm>
          <a:off x="2232426" y="4726228"/>
          <a:ext cx="686857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572">
                  <a:extLst>
                    <a:ext uri="{9D8B030D-6E8A-4147-A177-3AD203B41FA5}">
                      <a16:colId xmlns:a16="http://schemas.microsoft.com/office/drawing/2014/main" val="2079758617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3162132081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3614991406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1112453185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3218961991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301897411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2673095457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467703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2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3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4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5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6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7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2213572"/>
                  </a:ext>
                </a:extLst>
              </a:tr>
            </a:tbl>
          </a:graphicData>
        </a:graphic>
      </p:graphicFrame>
      <p:sp>
        <p:nvSpPr>
          <p:cNvPr id="9" name="CuadroTexto 8">
            <a:extLst>
              <a:ext uri="{FF2B5EF4-FFF2-40B4-BE49-F238E27FC236}">
                <a16:creationId xmlns:a16="http://schemas.microsoft.com/office/drawing/2014/main" id="{7C94A10B-C117-D0FB-CECD-93734D8BC6FD}"/>
              </a:ext>
            </a:extLst>
          </p:cNvPr>
          <p:cNvSpPr txBox="1"/>
          <p:nvPr/>
        </p:nvSpPr>
        <p:spPr>
          <a:xfrm>
            <a:off x="4229527" y="4104850"/>
            <a:ext cx="3108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</a:t>
            </a:r>
            <a:endParaRPr lang="es-MX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CA63E9C2-2F1A-99B3-F008-52203BA4DEBC}"/>
              </a:ext>
            </a:extLst>
          </p:cNvPr>
          <p:cNvSpPr txBox="1"/>
          <p:nvPr/>
        </p:nvSpPr>
        <p:spPr>
          <a:xfrm>
            <a:off x="7663505" y="4108555"/>
            <a:ext cx="3108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</a:t>
            </a:r>
            <a:endParaRPr lang="es-MX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0574008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14B63C86-989E-3245-1606-E62D040616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aphicFrame>
        <p:nvGraphicFramePr>
          <p:cNvPr id="2" name="Tabla 10">
            <a:extLst>
              <a:ext uri="{FF2B5EF4-FFF2-40B4-BE49-F238E27FC236}">
                <a16:creationId xmlns:a16="http://schemas.microsoft.com/office/drawing/2014/main" id="{9840F645-7E61-8E82-E808-F1F8E311D9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6616616"/>
              </p:ext>
            </p:extLst>
          </p:nvPr>
        </p:nvGraphicFramePr>
        <p:xfrm>
          <a:off x="2232426" y="5141661"/>
          <a:ext cx="6868576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572">
                  <a:extLst>
                    <a:ext uri="{9D8B030D-6E8A-4147-A177-3AD203B41FA5}">
                      <a16:colId xmlns:a16="http://schemas.microsoft.com/office/drawing/2014/main" val="2301688084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67325535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138581685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1577339419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3411350453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1733705836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2116443426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581723366"/>
                    </a:ext>
                  </a:extLst>
                </a:gridCol>
              </a:tblGrid>
              <a:tr h="328670"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0</a:t>
                      </a:r>
                      <a:endParaRPr lang="es-MX" dirty="0">
                        <a:solidFill>
                          <a:srgbClr val="002060"/>
                        </a:solidFill>
                      </a:endParaRP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1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2800" dirty="0">
                          <a:solidFill>
                            <a:srgbClr val="C00000"/>
                          </a:solidFill>
                        </a:rPr>
                        <a:t>2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2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3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0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C00000"/>
                          </a:solidFill>
                        </a:rPr>
                        <a:t>4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2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1078465"/>
                  </a:ext>
                </a:extLst>
              </a:tr>
            </a:tbl>
          </a:graphicData>
        </a:graphic>
      </p:graphicFrame>
      <p:sp>
        <p:nvSpPr>
          <p:cNvPr id="3" name="Flecha: hacia abajo 2">
            <a:extLst>
              <a:ext uri="{FF2B5EF4-FFF2-40B4-BE49-F238E27FC236}">
                <a16:creationId xmlns:a16="http://schemas.microsoft.com/office/drawing/2014/main" id="{5C0E0BB5-AC94-38C8-73CC-69E92F9D9F8A}"/>
              </a:ext>
            </a:extLst>
          </p:cNvPr>
          <p:cNvSpPr/>
          <p:nvPr/>
        </p:nvSpPr>
        <p:spPr>
          <a:xfrm>
            <a:off x="7734860" y="4393568"/>
            <a:ext cx="168166" cy="344214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" name="Flecha: hacia abajo 4">
            <a:extLst>
              <a:ext uri="{FF2B5EF4-FFF2-40B4-BE49-F238E27FC236}">
                <a16:creationId xmlns:a16="http://schemas.microsoft.com/office/drawing/2014/main" id="{1522F1DB-2324-9EA3-8515-D8518DB4B267}"/>
              </a:ext>
            </a:extLst>
          </p:cNvPr>
          <p:cNvSpPr/>
          <p:nvPr/>
        </p:nvSpPr>
        <p:spPr>
          <a:xfrm>
            <a:off x="4292931" y="4393568"/>
            <a:ext cx="168166" cy="344214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graphicFrame>
        <p:nvGraphicFramePr>
          <p:cNvPr id="7" name="Tabla 7">
            <a:extLst>
              <a:ext uri="{FF2B5EF4-FFF2-40B4-BE49-F238E27FC236}">
                <a16:creationId xmlns:a16="http://schemas.microsoft.com/office/drawing/2014/main" id="{6733AA5A-8B96-069A-0FE0-75A7D96BA30C}"/>
              </a:ext>
            </a:extLst>
          </p:cNvPr>
          <p:cNvGraphicFramePr>
            <a:graphicFrameLocks noGrp="1"/>
          </p:cNvGraphicFramePr>
          <p:nvPr/>
        </p:nvGraphicFramePr>
        <p:xfrm>
          <a:off x="2232426" y="4726228"/>
          <a:ext cx="686857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572">
                  <a:extLst>
                    <a:ext uri="{9D8B030D-6E8A-4147-A177-3AD203B41FA5}">
                      <a16:colId xmlns:a16="http://schemas.microsoft.com/office/drawing/2014/main" val="2079758617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3162132081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3614991406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1112453185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3218961991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301897411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2673095457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467703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2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3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4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5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6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7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2213572"/>
                  </a:ext>
                </a:extLst>
              </a:tr>
            </a:tbl>
          </a:graphicData>
        </a:graphic>
      </p:graphicFrame>
      <p:sp>
        <p:nvSpPr>
          <p:cNvPr id="9" name="CuadroTexto 8">
            <a:extLst>
              <a:ext uri="{FF2B5EF4-FFF2-40B4-BE49-F238E27FC236}">
                <a16:creationId xmlns:a16="http://schemas.microsoft.com/office/drawing/2014/main" id="{7C94A10B-C117-D0FB-CECD-93734D8BC6FD}"/>
              </a:ext>
            </a:extLst>
          </p:cNvPr>
          <p:cNvSpPr txBox="1"/>
          <p:nvPr/>
        </p:nvSpPr>
        <p:spPr>
          <a:xfrm>
            <a:off x="4229527" y="4104850"/>
            <a:ext cx="3108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</a:t>
            </a:r>
            <a:endParaRPr lang="es-MX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CA63E9C2-2F1A-99B3-F008-52203BA4DEBC}"/>
              </a:ext>
            </a:extLst>
          </p:cNvPr>
          <p:cNvSpPr txBox="1"/>
          <p:nvPr/>
        </p:nvSpPr>
        <p:spPr>
          <a:xfrm>
            <a:off x="7663505" y="4108555"/>
            <a:ext cx="3108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</a:t>
            </a:r>
            <a:endParaRPr lang="es-MX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3319977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14B63C86-989E-3245-1606-E62D040616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aphicFrame>
        <p:nvGraphicFramePr>
          <p:cNvPr id="2" name="Tabla 10">
            <a:extLst>
              <a:ext uri="{FF2B5EF4-FFF2-40B4-BE49-F238E27FC236}">
                <a16:creationId xmlns:a16="http://schemas.microsoft.com/office/drawing/2014/main" id="{9840F645-7E61-8E82-E808-F1F8E311D9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5916425"/>
              </p:ext>
            </p:extLst>
          </p:nvPr>
        </p:nvGraphicFramePr>
        <p:xfrm>
          <a:off x="2232426" y="5141661"/>
          <a:ext cx="6868576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572">
                  <a:extLst>
                    <a:ext uri="{9D8B030D-6E8A-4147-A177-3AD203B41FA5}">
                      <a16:colId xmlns:a16="http://schemas.microsoft.com/office/drawing/2014/main" val="2301688084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67325535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138581685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1577339419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3411350453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1733705836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2116443426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581723366"/>
                    </a:ext>
                  </a:extLst>
                </a:gridCol>
              </a:tblGrid>
              <a:tr h="328670"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0</a:t>
                      </a:r>
                      <a:endParaRPr lang="es-MX" dirty="0">
                        <a:solidFill>
                          <a:srgbClr val="002060"/>
                        </a:solidFill>
                      </a:endParaRP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1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MX" sz="2800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2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3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0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C00000"/>
                          </a:solidFill>
                        </a:rPr>
                        <a:t>4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2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1078465"/>
                  </a:ext>
                </a:extLst>
              </a:tr>
            </a:tbl>
          </a:graphicData>
        </a:graphic>
      </p:graphicFrame>
      <p:sp>
        <p:nvSpPr>
          <p:cNvPr id="3" name="Flecha: hacia abajo 2">
            <a:extLst>
              <a:ext uri="{FF2B5EF4-FFF2-40B4-BE49-F238E27FC236}">
                <a16:creationId xmlns:a16="http://schemas.microsoft.com/office/drawing/2014/main" id="{5C0E0BB5-AC94-38C8-73CC-69E92F9D9F8A}"/>
              </a:ext>
            </a:extLst>
          </p:cNvPr>
          <p:cNvSpPr/>
          <p:nvPr/>
        </p:nvSpPr>
        <p:spPr>
          <a:xfrm>
            <a:off x="7734860" y="4393568"/>
            <a:ext cx="168166" cy="344214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" name="Flecha: hacia abajo 4">
            <a:extLst>
              <a:ext uri="{FF2B5EF4-FFF2-40B4-BE49-F238E27FC236}">
                <a16:creationId xmlns:a16="http://schemas.microsoft.com/office/drawing/2014/main" id="{1522F1DB-2324-9EA3-8515-D8518DB4B267}"/>
              </a:ext>
            </a:extLst>
          </p:cNvPr>
          <p:cNvSpPr/>
          <p:nvPr/>
        </p:nvSpPr>
        <p:spPr>
          <a:xfrm>
            <a:off x="4292931" y="4393568"/>
            <a:ext cx="168166" cy="344214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graphicFrame>
        <p:nvGraphicFramePr>
          <p:cNvPr id="7" name="Tabla 7">
            <a:extLst>
              <a:ext uri="{FF2B5EF4-FFF2-40B4-BE49-F238E27FC236}">
                <a16:creationId xmlns:a16="http://schemas.microsoft.com/office/drawing/2014/main" id="{6733AA5A-8B96-069A-0FE0-75A7D96BA30C}"/>
              </a:ext>
            </a:extLst>
          </p:cNvPr>
          <p:cNvGraphicFramePr>
            <a:graphicFrameLocks noGrp="1"/>
          </p:cNvGraphicFramePr>
          <p:nvPr/>
        </p:nvGraphicFramePr>
        <p:xfrm>
          <a:off x="2232426" y="4726228"/>
          <a:ext cx="686857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572">
                  <a:extLst>
                    <a:ext uri="{9D8B030D-6E8A-4147-A177-3AD203B41FA5}">
                      <a16:colId xmlns:a16="http://schemas.microsoft.com/office/drawing/2014/main" val="2079758617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3162132081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3614991406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1112453185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3218961991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301897411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2673095457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467703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2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3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4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5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6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7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2213572"/>
                  </a:ext>
                </a:extLst>
              </a:tr>
            </a:tbl>
          </a:graphicData>
        </a:graphic>
      </p:graphicFrame>
      <p:sp>
        <p:nvSpPr>
          <p:cNvPr id="9" name="CuadroTexto 8">
            <a:extLst>
              <a:ext uri="{FF2B5EF4-FFF2-40B4-BE49-F238E27FC236}">
                <a16:creationId xmlns:a16="http://schemas.microsoft.com/office/drawing/2014/main" id="{7C94A10B-C117-D0FB-CECD-93734D8BC6FD}"/>
              </a:ext>
            </a:extLst>
          </p:cNvPr>
          <p:cNvSpPr txBox="1"/>
          <p:nvPr/>
        </p:nvSpPr>
        <p:spPr>
          <a:xfrm>
            <a:off x="4229527" y="4104850"/>
            <a:ext cx="3108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</a:t>
            </a:r>
            <a:endParaRPr lang="es-MX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CA63E9C2-2F1A-99B3-F008-52203BA4DEBC}"/>
              </a:ext>
            </a:extLst>
          </p:cNvPr>
          <p:cNvSpPr txBox="1"/>
          <p:nvPr/>
        </p:nvSpPr>
        <p:spPr>
          <a:xfrm>
            <a:off x="7663505" y="4108555"/>
            <a:ext cx="3108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</a:t>
            </a:r>
            <a:endParaRPr lang="es-MX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830130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14B63C86-989E-3245-1606-E62D040616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aphicFrame>
        <p:nvGraphicFramePr>
          <p:cNvPr id="2" name="Tabla 10">
            <a:extLst>
              <a:ext uri="{FF2B5EF4-FFF2-40B4-BE49-F238E27FC236}">
                <a16:creationId xmlns:a16="http://schemas.microsoft.com/office/drawing/2014/main" id="{9840F645-7E61-8E82-E808-F1F8E311D9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2516258"/>
              </p:ext>
            </p:extLst>
          </p:nvPr>
        </p:nvGraphicFramePr>
        <p:xfrm>
          <a:off x="2232426" y="5141661"/>
          <a:ext cx="6868576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572">
                  <a:extLst>
                    <a:ext uri="{9D8B030D-6E8A-4147-A177-3AD203B41FA5}">
                      <a16:colId xmlns:a16="http://schemas.microsoft.com/office/drawing/2014/main" val="2301688084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67325535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138581685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1577339419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3411350453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1733705836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2116443426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581723366"/>
                    </a:ext>
                  </a:extLst>
                </a:gridCol>
              </a:tblGrid>
              <a:tr h="328670"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0</a:t>
                      </a:r>
                      <a:endParaRPr lang="es-MX" dirty="0">
                        <a:solidFill>
                          <a:srgbClr val="002060"/>
                        </a:solidFill>
                      </a:endParaRP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1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2800" dirty="0">
                          <a:solidFill>
                            <a:srgbClr val="C00000"/>
                          </a:solidFill>
                        </a:rPr>
                        <a:t>4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2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3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0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C00000"/>
                          </a:solidFill>
                        </a:rPr>
                        <a:t>4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2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1078465"/>
                  </a:ext>
                </a:extLst>
              </a:tr>
            </a:tbl>
          </a:graphicData>
        </a:graphic>
      </p:graphicFrame>
      <p:sp>
        <p:nvSpPr>
          <p:cNvPr id="3" name="Flecha: hacia abajo 2">
            <a:extLst>
              <a:ext uri="{FF2B5EF4-FFF2-40B4-BE49-F238E27FC236}">
                <a16:creationId xmlns:a16="http://schemas.microsoft.com/office/drawing/2014/main" id="{5C0E0BB5-AC94-38C8-73CC-69E92F9D9F8A}"/>
              </a:ext>
            </a:extLst>
          </p:cNvPr>
          <p:cNvSpPr/>
          <p:nvPr/>
        </p:nvSpPr>
        <p:spPr>
          <a:xfrm>
            <a:off x="7734860" y="4393568"/>
            <a:ext cx="168166" cy="344214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" name="Flecha: hacia abajo 4">
            <a:extLst>
              <a:ext uri="{FF2B5EF4-FFF2-40B4-BE49-F238E27FC236}">
                <a16:creationId xmlns:a16="http://schemas.microsoft.com/office/drawing/2014/main" id="{1522F1DB-2324-9EA3-8515-D8518DB4B267}"/>
              </a:ext>
            </a:extLst>
          </p:cNvPr>
          <p:cNvSpPr/>
          <p:nvPr/>
        </p:nvSpPr>
        <p:spPr>
          <a:xfrm>
            <a:off x="4292931" y="4393568"/>
            <a:ext cx="168166" cy="344214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graphicFrame>
        <p:nvGraphicFramePr>
          <p:cNvPr id="7" name="Tabla 7">
            <a:extLst>
              <a:ext uri="{FF2B5EF4-FFF2-40B4-BE49-F238E27FC236}">
                <a16:creationId xmlns:a16="http://schemas.microsoft.com/office/drawing/2014/main" id="{6733AA5A-8B96-069A-0FE0-75A7D96BA30C}"/>
              </a:ext>
            </a:extLst>
          </p:cNvPr>
          <p:cNvGraphicFramePr>
            <a:graphicFrameLocks noGrp="1"/>
          </p:cNvGraphicFramePr>
          <p:nvPr/>
        </p:nvGraphicFramePr>
        <p:xfrm>
          <a:off x="2232426" y="4726228"/>
          <a:ext cx="686857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572">
                  <a:extLst>
                    <a:ext uri="{9D8B030D-6E8A-4147-A177-3AD203B41FA5}">
                      <a16:colId xmlns:a16="http://schemas.microsoft.com/office/drawing/2014/main" val="2079758617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3162132081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3614991406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1112453185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3218961991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301897411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2673095457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467703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2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3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4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5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6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7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2213572"/>
                  </a:ext>
                </a:extLst>
              </a:tr>
            </a:tbl>
          </a:graphicData>
        </a:graphic>
      </p:graphicFrame>
      <p:sp>
        <p:nvSpPr>
          <p:cNvPr id="9" name="CuadroTexto 8">
            <a:extLst>
              <a:ext uri="{FF2B5EF4-FFF2-40B4-BE49-F238E27FC236}">
                <a16:creationId xmlns:a16="http://schemas.microsoft.com/office/drawing/2014/main" id="{7C94A10B-C117-D0FB-CECD-93734D8BC6FD}"/>
              </a:ext>
            </a:extLst>
          </p:cNvPr>
          <p:cNvSpPr txBox="1"/>
          <p:nvPr/>
        </p:nvSpPr>
        <p:spPr>
          <a:xfrm>
            <a:off x="4229527" y="4104850"/>
            <a:ext cx="3108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</a:t>
            </a:r>
            <a:endParaRPr lang="es-MX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CA63E9C2-2F1A-99B3-F008-52203BA4DEBC}"/>
              </a:ext>
            </a:extLst>
          </p:cNvPr>
          <p:cNvSpPr txBox="1"/>
          <p:nvPr/>
        </p:nvSpPr>
        <p:spPr>
          <a:xfrm>
            <a:off x="7663505" y="4108555"/>
            <a:ext cx="3108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</a:t>
            </a:r>
            <a:endParaRPr lang="es-MX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5877579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FF32529B-8601-40CB-AF7A-C35448909C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aphicFrame>
        <p:nvGraphicFramePr>
          <p:cNvPr id="2" name="Tabla 10">
            <a:extLst>
              <a:ext uri="{FF2B5EF4-FFF2-40B4-BE49-F238E27FC236}">
                <a16:creationId xmlns:a16="http://schemas.microsoft.com/office/drawing/2014/main" id="{9840F645-7E61-8E82-E808-F1F8E311D9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7011138"/>
              </p:ext>
            </p:extLst>
          </p:nvPr>
        </p:nvGraphicFramePr>
        <p:xfrm>
          <a:off x="2232426" y="5141661"/>
          <a:ext cx="6868576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572">
                  <a:extLst>
                    <a:ext uri="{9D8B030D-6E8A-4147-A177-3AD203B41FA5}">
                      <a16:colId xmlns:a16="http://schemas.microsoft.com/office/drawing/2014/main" val="2301688084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67325535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138581685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1577339419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3411350453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1733705836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2116443426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581723366"/>
                    </a:ext>
                  </a:extLst>
                </a:gridCol>
              </a:tblGrid>
              <a:tr h="328670"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0</a:t>
                      </a:r>
                      <a:endParaRPr lang="es-MX" dirty="0">
                        <a:solidFill>
                          <a:srgbClr val="002060"/>
                        </a:solidFill>
                      </a:endParaRP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1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2800" dirty="0">
                          <a:solidFill>
                            <a:srgbClr val="C00000"/>
                          </a:solidFill>
                        </a:rPr>
                        <a:t>4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2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3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0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4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2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1078465"/>
                  </a:ext>
                </a:extLst>
              </a:tr>
            </a:tbl>
          </a:graphicData>
        </a:graphic>
      </p:graphicFrame>
      <p:sp>
        <p:nvSpPr>
          <p:cNvPr id="3" name="Flecha: hacia abajo 2">
            <a:extLst>
              <a:ext uri="{FF2B5EF4-FFF2-40B4-BE49-F238E27FC236}">
                <a16:creationId xmlns:a16="http://schemas.microsoft.com/office/drawing/2014/main" id="{5C0E0BB5-AC94-38C8-73CC-69E92F9D9F8A}"/>
              </a:ext>
            </a:extLst>
          </p:cNvPr>
          <p:cNvSpPr/>
          <p:nvPr/>
        </p:nvSpPr>
        <p:spPr>
          <a:xfrm>
            <a:off x="7734860" y="4393568"/>
            <a:ext cx="168166" cy="344214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" name="Flecha: hacia abajo 4">
            <a:extLst>
              <a:ext uri="{FF2B5EF4-FFF2-40B4-BE49-F238E27FC236}">
                <a16:creationId xmlns:a16="http://schemas.microsoft.com/office/drawing/2014/main" id="{1522F1DB-2324-9EA3-8515-D8518DB4B267}"/>
              </a:ext>
            </a:extLst>
          </p:cNvPr>
          <p:cNvSpPr/>
          <p:nvPr/>
        </p:nvSpPr>
        <p:spPr>
          <a:xfrm>
            <a:off x="4292931" y="4393568"/>
            <a:ext cx="168166" cy="344214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graphicFrame>
        <p:nvGraphicFramePr>
          <p:cNvPr id="7" name="Tabla 7">
            <a:extLst>
              <a:ext uri="{FF2B5EF4-FFF2-40B4-BE49-F238E27FC236}">
                <a16:creationId xmlns:a16="http://schemas.microsoft.com/office/drawing/2014/main" id="{6733AA5A-8B96-069A-0FE0-75A7D96BA30C}"/>
              </a:ext>
            </a:extLst>
          </p:cNvPr>
          <p:cNvGraphicFramePr>
            <a:graphicFrameLocks noGrp="1"/>
          </p:cNvGraphicFramePr>
          <p:nvPr/>
        </p:nvGraphicFramePr>
        <p:xfrm>
          <a:off x="2232426" y="4726228"/>
          <a:ext cx="686857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572">
                  <a:extLst>
                    <a:ext uri="{9D8B030D-6E8A-4147-A177-3AD203B41FA5}">
                      <a16:colId xmlns:a16="http://schemas.microsoft.com/office/drawing/2014/main" val="2079758617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3162132081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3614991406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1112453185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3218961991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301897411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2673095457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467703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2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3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4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5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6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7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2213572"/>
                  </a:ext>
                </a:extLst>
              </a:tr>
            </a:tbl>
          </a:graphicData>
        </a:graphic>
      </p:graphicFrame>
      <p:sp>
        <p:nvSpPr>
          <p:cNvPr id="9" name="CuadroTexto 8">
            <a:extLst>
              <a:ext uri="{FF2B5EF4-FFF2-40B4-BE49-F238E27FC236}">
                <a16:creationId xmlns:a16="http://schemas.microsoft.com/office/drawing/2014/main" id="{7C94A10B-C117-D0FB-CECD-93734D8BC6FD}"/>
              </a:ext>
            </a:extLst>
          </p:cNvPr>
          <p:cNvSpPr txBox="1"/>
          <p:nvPr/>
        </p:nvSpPr>
        <p:spPr>
          <a:xfrm>
            <a:off x="4229527" y="4104850"/>
            <a:ext cx="3108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</a:t>
            </a:r>
            <a:endParaRPr lang="es-MX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CA63E9C2-2F1A-99B3-F008-52203BA4DEBC}"/>
              </a:ext>
            </a:extLst>
          </p:cNvPr>
          <p:cNvSpPr txBox="1"/>
          <p:nvPr/>
        </p:nvSpPr>
        <p:spPr>
          <a:xfrm>
            <a:off x="7663505" y="4108555"/>
            <a:ext cx="3108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</a:t>
            </a:r>
            <a:endParaRPr lang="es-MX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1381852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A608EFB0-F17A-648F-1CEE-7F703ACE24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aphicFrame>
        <p:nvGraphicFramePr>
          <p:cNvPr id="2" name="Tabla 10">
            <a:extLst>
              <a:ext uri="{FF2B5EF4-FFF2-40B4-BE49-F238E27FC236}">
                <a16:creationId xmlns:a16="http://schemas.microsoft.com/office/drawing/2014/main" id="{9840F645-7E61-8E82-E808-F1F8E311D965}"/>
              </a:ext>
            </a:extLst>
          </p:cNvPr>
          <p:cNvGraphicFramePr>
            <a:graphicFrameLocks noGrp="1"/>
          </p:cNvGraphicFramePr>
          <p:nvPr/>
        </p:nvGraphicFramePr>
        <p:xfrm>
          <a:off x="2232426" y="5141661"/>
          <a:ext cx="6868576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572">
                  <a:extLst>
                    <a:ext uri="{9D8B030D-6E8A-4147-A177-3AD203B41FA5}">
                      <a16:colId xmlns:a16="http://schemas.microsoft.com/office/drawing/2014/main" val="2301688084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67325535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138581685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1577339419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3411350453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1733705836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2116443426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581723366"/>
                    </a:ext>
                  </a:extLst>
                </a:gridCol>
              </a:tblGrid>
              <a:tr h="328670"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0</a:t>
                      </a:r>
                      <a:endParaRPr lang="es-MX" dirty="0">
                        <a:solidFill>
                          <a:srgbClr val="002060"/>
                        </a:solidFill>
                      </a:endParaRP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1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2800" dirty="0">
                          <a:solidFill>
                            <a:srgbClr val="C00000"/>
                          </a:solidFill>
                        </a:rPr>
                        <a:t>4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2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3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0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4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2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1078465"/>
                  </a:ext>
                </a:extLst>
              </a:tr>
            </a:tbl>
          </a:graphicData>
        </a:graphic>
      </p:graphicFrame>
      <p:sp>
        <p:nvSpPr>
          <p:cNvPr id="3" name="Flecha: hacia abajo 2">
            <a:extLst>
              <a:ext uri="{FF2B5EF4-FFF2-40B4-BE49-F238E27FC236}">
                <a16:creationId xmlns:a16="http://schemas.microsoft.com/office/drawing/2014/main" id="{5C0E0BB5-AC94-38C8-73CC-69E92F9D9F8A}"/>
              </a:ext>
            </a:extLst>
          </p:cNvPr>
          <p:cNvSpPr/>
          <p:nvPr/>
        </p:nvSpPr>
        <p:spPr>
          <a:xfrm>
            <a:off x="7734860" y="4393568"/>
            <a:ext cx="168166" cy="344214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" name="Flecha: hacia abajo 4">
            <a:extLst>
              <a:ext uri="{FF2B5EF4-FFF2-40B4-BE49-F238E27FC236}">
                <a16:creationId xmlns:a16="http://schemas.microsoft.com/office/drawing/2014/main" id="{1522F1DB-2324-9EA3-8515-D8518DB4B267}"/>
              </a:ext>
            </a:extLst>
          </p:cNvPr>
          <p:cNvSpPr/>
          <p:nvPr/>
        </p:nvSpPr>
        <p:spPr>
          <a:xfrm>
            <a:off x="4292931" y="4393568"/>
            <a:ext cx="168166" cy="344214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graphicFrame>
        <p:nvGraphicFramePr>
          <p:cNvPr id="7" name="Tabla 7">
            <a:extLst>
              <a:ext uri="{FF2B5EF4-FFF2-40B4-BE49-F238E27FC236}">
                <a16:creationId xmlns:a16="http://schemas.microsoft.com/office/drawing/2014/main" id="{6733AA5A-8B96-069A-0FE0-75A7D96BA30C}"/>
              </a:ext>
            </a:extLst>
          </p:cNvPr>
          <p:cNvGraphicFramePr>
            <a:graphicFrameLocks noGrp="1"/>
          </p:cNvGraphicFramePr>
          <p:nvPr/>
        </p:nvGraphicFramePr>
        <p:xfrm>
          <a:off x="2232426" y="4726228"/>
          <a:ext cx="686857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572">
                  <a:extLst>
                    <a:ext uri="{9D8B030D-6E8A-4147-A177-3AD203B41FA5}">
                      <a16:colId xmlns:a16="http://schemas.microsoft.com/office/drawing/2014/main" val="2079758617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3162132081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3614991406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1112453185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3218961991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301897411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2673095457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467703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2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3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4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5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6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7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2213572"/>
                  </a:ext>
                </a:extLst>
              </a:tr>
            </a:tbl>
          </a:graphicData>
        </a:graphic>
      </p:graphicFrame>
      <p:sp>
        <p:nvSpPr>
          <p:cNvPr id="9" name="CuadroTexto 8">
            <a:extLst>
              <a:ext uri="{FF2B5EF4-FFF2-40B4-BE49-F238E27FC236}">
                <a16:creationId xmlns:a16="http://schemas.microsoft.com/office/drawing/2014/main" id="{7C94A10B-C117-D0FB-CECD-93734D8BC6FD}"/>
              </a:ext>
            </a:extLst>
          </p:cNvPr>
          <p:cNvSpPr txBox="1"/>
          <p:nvPr/>
        </p:nvSpPr>
        <p:spPr>
          <a:xfrm>
            <a:off x="4229527" y="4104850"/>
            <a:ext cx="3108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</a:t>
            </a:r>
            <a:endParaRPr lang="es-MX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CA63E9C2-2F1A-99B3-F008-52203BA4DEBC}"/>
              </a:ext>
            </a:extLst>
          </p:cNvPr>
          <p:cNvSpPr txBox="1"/>
          <p:nvPr/>
        </p:nvSpPr>
        <p:spPr>
          <a:xfrm>
            <a:off x="7663505" y="4108555"/>
            <a:ext cx="3108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</a:t>
            </a:r>
            <a:endParaRPr lang="es-MX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198407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C64DD1DA-D9FE-B039-D62A-D427A76BFF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435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A608EFB0-F17A-648F-1CEE-7F703ACE24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aphicFrame>
        <p:nvGraphicFramePr>
          <p:cNvPr id="2" name="Tabla 10">
            <a:extLst>
              <a:ext uri="{FF2B5EF4-FFF2-40B4-BE49-F238E27FC236}">
                <a16:creationId xmlns:a16="http://schemas.microsoft.com/office/drawing/2014/main" id="{9840F645-7E61-8E82-E808-F1F8E311D965}"/>
              </a:ext>
            </a:extLst>
          </p:cNvPr>
          <p:cNvGraphicFramePr>
            <a:graphicFrameLocks noGrp="1"/>
          </p:cNvGraphicFramePr>
          <p:nvPr/>
        </p:nvGraphicFramePr>
        <p:xfrm>
          <a:off x="2232426" y="5141661"/>
          <a:ext cx="6868576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572">
                  <a:extLst>
                    <a:ext uri="{9D8B030D-6E8A-4147-A177-3AD203B41FA5}">
                      <a16:colId xmlns:a16="http://schemas.microsoft.com/office/drawing/2014/main" val="2301688084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67325535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138581685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1577339419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3411350453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1733705836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2116443426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581723366"/>
                    </a:ext>
                  </a:extLst>
                </a:gridCol>
              </a:tblGrid>
              <a:tr h="328670"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0</a:t>
                      </a:r>
                      <a:endParaRPr lang="es-MX" dirty="0">
                        <a:solidFill>
                          <a:srgbClr val="002060"/>
                        </a:solidFill>
                      </a:endParaRP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1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2800" dirty="0">
                          <a:solidFill>
                            <a:srgbClr val="C00000"/>
                          </a:solidFill>
                        </a:rPr>
                        <a:t>4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2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3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0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4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2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1078465"/>
                  </a:ext>
                </a:extLst>
              </a:tr>
            </a:tbl>
          </a:graphicData>
        </a:graphic>
      </p:graphicFrame>
      <p:sp>
        <p:nvSpPr>
          <p:cNvPr id="3" name="Flecha: hacia abajo 2">
            <a:extLst>
              <a:ext uri="{FF2B5EF4-FFF2-40B4-BE49-F238E27FC236}">
                <a16:creationId xmlns:a16="http://schemas.microsoft.com/office/drawing/2014/main" id="{5C0E0BB5-AC94-38C8-73CC-69E92F9D9F8A}"/>
              </a:ext>
            </a:extLst>
          </p:cNvPr>
          <p:cNvSpPr/>
          <p:nvPr/>
        </p:nvSpPr>
        <p:spPr>
          <a:xfrm>
            <a:off x="6868170" y="4393568"/>
            <a:ext cx="168166" cy="344214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" name="Flecha: hacia abajo 4">
            <a:extLst>
              <a:ext uri="{FF2B5EF4-FFF2-40B4-BE49-F238E27FC236}">
                <a16:creationId xmlns:a16="http://schemas.microsoft.com/office/drawing/2014/main" id="{1522F1DB-2324-9EA3-8515-D8518DB4B267}"/>
              </a:ext>
            </a:extLst>
          </p:cNvPr>
          <p:cNvSpPr/>
          <p:nvPr/>
        </p:nvSpPr>
        <p:spPr>
          <a:xfrm>
            <a:off x="4292931" y="4393568"/>
            <a:ext cx="168166" cy="344214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graphicFrame>
        <p:nvGraphicFramePr>
          <p:cNvPr id="7" name="Tabla 7">
            <a:extLst>
              <a:ext uri="{FF2B5EF4-FFF2-40B4-BE49-F238E27FC236}">
                <a16:creationId xmlns:a16="http://schemas.microsoft.com/office/drawing/2014/main" id="{6733AA5A-8B96-069A-0FE0-75A7D96BA30C}"/>
              </a:ext>
            </a:extLst>
          </p:cNvPr>
          <p:cNvGraphicFramePr>
            <a:graphicFrameLocks noGrp="1"/>
          </p:cNvGraphicFramePr>
          <p:nvPr/>
        </p:nvGraphicFramePr>
        <p:xfrm>
          <a:off x="2232426" y="4726228"/>
          <a:ext cx="686857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572">
                  <a:extLst>
                    <a:ext uri="{9D8B030D-6E8A-4147-A177-3AD203B41FA5}">
                      <a16:colId xmlns:a16="http://schemas.microsoft.com/office/drawing/2014/main" val="2079758617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3162132081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3614991406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1112453185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3218961991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301897411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2673095457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467703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2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3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4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5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6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7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2213572"/>
                  </a:ext>
                </a:extLst>
              </a:tr>
            </a:tbl>
          </a:graphicData>
        </a:graphic>
      </p:graphicFrame>
      <p:sp>
        <p:nvSpPr>
          <p:cNvPr id="9" name="CuadroTexto 8">
            <a:extLst>
              <a:ext uri="{FF2B5EF4-FFF2-40B4-BE49-F238E27FC236}">
                <a16:creationId xmlns:a16="http://schemas.microsoft.com/office/drawing/2014/main" id="{7C94A10B-C117-D0FB-CECD-93734D8BC6FD}"/>
              </a:ext>
            </a:extLst>
          </p:cNvPr>
          <p:cNvSpPr txBox="1"/>
          <p:nvPr/>
        </p:nvSpPr>
        <p:spPr>
          <a:xfrm>
            <a:off x="4229527" y="4104850"/>
            <a:ext cx="3108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</a:t>
            </a:r>
            <a:endParaRPr lang="es-MX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CA63E9C2-2F1A-99B3-F008-52203BA4DEBC}"/>
              </a:ext>
            </a:extLst>
          </p:cNvPr>
          <p:cNvSpPr txBox="1"/>
          <p:nvPr/>
        </p:nvSpPr>
        <p:spPr>
          <a:xfrm>
            <a:off x="6796815" y="4108555"/>
            <a:ext cx="3108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</a:t>
            </a:r>
            <a:endParaRPr lang="es-MX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3076628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115A6800-8EA4-E939-638A-F2BE8AF2A2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aphicFrame>
        <p:nvGraphicFramePr>
          <p:cNvPr id="2" name="Tabla 10">
            <a:extLst>
              <a:ext uri="{FF2B5EF4-FFF2-40B4-BE49-F238E27FC236}">
                <a16:creationId xmlns:a16="http://schemas.microsoft.com/office/drawing/2014/main" id="{9840F645-7E61-8E82-E808-F1F8E311D965}"/>
              </a:ext>
            </a:extLst>
          </p:cNvPr>
          <p:cNvGraphicFramePr>
            <a:graphicFrameLocks noGrp="1"/>
          </p:cNvGraphicFramePr>
          <p:nvPr/>
        </p:nvGraphicFramePr>
        <p:xfrm>
          <a:off x="2232426" y="5141661"/>
          <a:ext cx="6868576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572">
                  <a:extLst>
                    <a:ext uri="{9D8B030D-6E8A-4147-A177-3AD203B41FA5}">
                      <a16:colId xmlns:a16="http://schemas.microsoft.com/office/drawing/2014/main" val="2301688084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67325535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138581685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1577339419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3411350453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1733705836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2116443426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581723366"/>
                    </a:ext>
                  </a:extLst>
                </a:gridCol>
              </a:tblGrid>
              <a:tr h="328670"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0</a:t>
                      </a:r>
                      <a:endParaRPr lang="es-MX" dirty="0">
                        <a:solidFill>
                          <a:srgbClr val="002060"/>
                        </a:solidFill>
                      </a:endParaRP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1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2800" dirty="0">
                          <a:solidFill>
                            <a:srgbClr val="C00000"/>
                          </a:solidFill>
                        </a:rPr>
                        <a:t>4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2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3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0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4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2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1078465"/>
                  </a:ext>
                </a:extLst>
              </a:tr>
            </a:tbl>
          </a:graphicData>
        </a:graphic>
      </p:graphicFrame>
      <p:sp>
        <p:nvSpPr>
          <p:cNvPr id="3" name="Flecha: hacia abajo 2">
            <a:extLst>
              <a:ext uri="{FF2B5EF4-FFF2-40B4-BE49-F238E27FC236}">
                <a16:creationId xmlns:a16="http://schemas.microsoft.com/office/drawing/2014/main" id="{5C0E0BB5-AC94-38C8-73CC-69E92F9D9F8A}"/>
              </a:ext>
            </a:extLst>
          </p:cNvPr>
          <p:cNvSpPr/>
          <p:nvPr/>
        </p:nvSpPr>
        <p:spPr>
          <a:xfrm>
            <a:off x="6868170" y="4393568"/>
            <a:ext cx="168166" cy="344214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" name="Flecha: hacia abajo 4">
            <a:extLst>
              <a:ext uri="{FF2B5EF4-FFF2-40B4-BE49-F238E27FC236}">
                <a16:creationId xmlns:a16="http://schemas.microsoft.com/office/drawing/2014/main" id="{1522F1DB-2324-9EA3-8515-D8518DB4B267}"/>
              </a:ext>
            </a:extLst>
          </p:cNvPr>
          <p:cNvSpPr/>
          <p:nvPr/>
        </p:nvSpPr>
        <p:spPr>
          <a:xfrm>
            <a:off x="4292931" y="4393568"/>
            <a:ext cx="168166" cy="344214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graphicFrame>
        <p:nvGraphicFramePr>
          <p:cNvPr id="7" name="Tabla 7">
            <a:extLst>
              <a:ext uri="{FF2B5EF4-FFF2-40B4-BE49-F238E27FC236}">
                <a16:creationId xmlns:a16="http://schemas.microsoft.com/office/drawing/2014/main" id="{6733AA5A-8B96-069A-0FE0-75A7D96BA30C}"/>
              </a:ext>
            </a:extLst>
          </p:cNvPr>
          <p:cNvGraphicFramePr>
            <a:graphicFrameLocks noGrp="1"/>
          </p:cNvGraphicFramePr>
          <p:nvPr/>
        </p:nvGraphicFramePr>
        <p:xfrm>
          <a:off x="2232426" y="4726228"/>
          <a:ext cx="686857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572">
                  <a:extLst>
                    <a:ext uri="{9D8B030D-6E8A-4147-A177-3AD203B41FA5}">
                      <a16:colId xmlns:a16="http://schemas.microsoft.com/office/drawing/2014/main" val="2079758617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3162132081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3614991406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1112453185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3218961991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301897411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2673095457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467703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2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3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4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5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6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7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2213572"/>
                  </a:ext>
                </a:extLst>
              </a:tr>
            </a:tbl>
          </a:graphicData>
        </a:graphic>
      </p:graphicFrame>
      <p:sp>
        <p:nvSpPr>
          <p:cNvPr id="9" name="CuadroTexto 8">
            <a:extLst>
              <a:ext uri="{FF2B5EF4-FFF2-40B4-BE49-F238E27FC236}">
                <a16:creationId xmlns:a16="http://schemas.microsoft.com/office/drawing/2014/main" id="{7C94A10B-C117-D0FB-CECD-93734D8BC6FD}"/>
              </a:ext>
            </a:extLst>
          </p:cNvPr>
          <p:cNvSpPr txBox="1"/>
          <p:nvPr/>
        </p:nvSpPr>
        <p:spPr>
          <a:xfrm>
            <a:off x="4229527" y="4104850"/>
            <a:ext cx="3108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</a:t>
            </a:r>
            <a:endParaRPr lang="es-MX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CA63E9C2-2F1A-99B3-F008-52203BA4DEBC}"/>
              </a:ext>
            </a:extLst>
          </p:cNvPr>
          <p:cNvSpPr txBox="1"/>
          <p:nvPr/>
        </p:nvSpPr>
        <p:spPr>
          <a:xfrm>
            <a:off x="6796815" y="4108555"/>
            <a:ext cx="3108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</a:t>
            </a:r>
            <a:endParaRPr lang="es-MX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3500165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6CB9123B-8264-0710-ACA0-CA08F71135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aphicFrame>
        <p:nvGraphicFramePr>
          <p:cNvPr id="2" name="Tabla 10">
            <a:extLst>
              <a:ext uri="{FF2B5EF4-FFF2-40B4-BE49-F238E27FC236}">
                <a16:creationId xmlns:a16="http://schemas.microsoft.com/office/drawing/2014/main" id="{9840F645-7E61-8E82-E808-F1F8E311D965}"/>
              </a:ext>
            </a:extLst>
          </p:cNvPr>
          <p:cNvGraphicFramePr>
            <a:graphicFrameLocks noGrp="1"/>
          </p:cNvGraphicFramePr>
          <p:nvPr/>
        </p:nvGraphicFramePr>
        <p:xfrm>
          <a:off x="2232426" y="5141661"/>
          <a:ext cx="6868576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572">
                  <a:extLst>
                    <a:ext uri="{9D8B030D-6E8A-4147-A177-3AD203B41FA5}">
                      <a16:colId xmlns:a16="http://schemas.microsoft.com/office/drawing/2014/main" val="2301688084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67325535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138581685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1577339419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3411350453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1733705836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2116443426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581723366"/>
                    </a:ext>
                  </a:extLst>
                </a:gridCol>
              </a:tblGrid>
              <a:tr h="328670"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0</a:t>
                      </a:r>
                      <a:endParaRPr lang="es-MX" dirty="0">
                        <a:solidFill>
                          <a:srgbClr val="002060"/>
                        </a:solidFill>
                      </a:endParaRP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1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2800" dirty="0">
                          <a:solidFill>
                            <a:srgbClr val="C00000"/>
                          </a:solidFill>
                        </a:rPr>
                        <a:t>4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2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3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0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4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2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1078465"/>
                  </a:ext>
                </a:extLst>
              </a:tr>
            </a:tbl>
          </a:graphicData>
        </a:graphic>
      </p:graphicFrame>
      <p:sp>
        <p:nvSpPr>
          <p:cNvPr id="3" name="Flecha: hacia abajo 2">
            <a:extLst>
              <a:ext uri="{FF2B5EF4-FFF2-40B4-BE49-F238E27FC236}">
                <a16:creationId xmlns:a16="http://schemas.microsoft.com/office/drawing/2014/main" id="{5C0E0BB5-AC94-38C8-73CC-69E92F9D9F8A}"/>
              </a:ext>
            </a:extLst>
          </p:cNvPr>
          <p:cNvSpPr/>
          <p:nvPr/>
        </p:nvSpPr>
        <p:spPr>
          <a:xfrm>
            <a:off x="6868170" y="4393568"/>
            <a:ext cx="168166" cy="344214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" name="Flecha: hacia abajo 4">
            <a:extLst>
              <a:ext uri="{FF2B5EF4-FFF2-40B4-BE49-F238E27FC236}">
                <a16:creationId xmlns:a16="http://schemas.microsoft.com/office/drawing/2014/main" id="{1522F1DB-2324-9EA3-8515-D8518DB4B267}"/>
              </a:ext>
            </a:extLst>
          </p:cNvPr>
          <p:cNvSpPr/>
          <p:nvPr/>
        </p:nvSpPr>
        <p:spPr>
          <a:xfrm>
            <a:off x="4292931" y="4393568"/>
            <a:ext cx="168166" cy="344214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graphicFrame>
        <p:nvGraphicFramePr>
          <p:cNvPr id="7" name="Tabla 7">
            <a:extLst>
              <a:ext uri="{FF2B5EF4-FFF2-40B4-BE49-F238E27FC236}">
                <a16:creationId xmlns:a16="http://schemas.microsoft.com/office/drawing/2014/main" id="{6733AA5A-8B96-069A-0FE0-75A7D96BA30C}"/>
              </a:ext>
            </a:extLst>
          </p:cNvPr>
          <p:cNvGraphicFramePr>
            <a:graphicFrameLocks noGrp="1"/>
          </p:cNvGraphicFramePr>
          <p:nvPr/>
        </p:nvGraphicFramePr>
        <p:xfrm>
          <a:off x="2232426" y="4726228"/>
          <a:ext cx="686857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572">
                  <a:extLst>
                    <a:ext uri="{9D8B030D-6E8A-4147-A177-3AD203B41FA5}">
                      <a16:colId xmlns:a16="http://schemas.microsoft.com/office/drawing/2014/main" val="2079758617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3162132081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3614991406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1112453185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3218961991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301897411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2673095457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467703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2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3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4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5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6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7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2213572"/>
                  </a:ext>
                </a:extLst>
              </a:tr>
            </a:tbl>
          </a:graphicData>
        </a:graphic>
      </p:graphicFrame>
      <p:sp>
        <p:nvSpPr>
          <p:cNvPr id="9" name="CuadroTexto 8">
            <a:extLst>
              <a:ext uri="{FF2B5EF4-FFF2-40B4-BE49-F238E27FC236}">
                <a16:creationId xmlns:a16="http://schemas.microsoft.com/office/drawing/2014/main" id="{7C94A10B-C117-D0FB-CECD-93734D8BC6FD}"/>
              </a:ext>
            </a:extLst>
          </p:cNvPr>
          <p:cNvSpPr txBox="1"/>
          <p:nvPr/>
        </p:nvSpPr>
        <p:spPr>
          <a:xfrm>
            <a:off x="4229527" y="4104850"/>
            <a:ext cx="3108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</a:t>
            </a:r>
            <a:endParaRPr lang="es-MX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CA63E9C2-2F1A-99B3-F008-52203BA4DEBC}"/>
              </a:ext>
            </a:extLst>
          </p:cNvPr>
          <p:cNvSpPr txBox="1"/>
          <p:nvPr/>
        </p:nvSpPr>
        <p:spPr>
          <a:xfrm>
            <a:off x="6796815" y="4108555"/>
            <a:ext cx="3108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</a:t>
            </a:r>
            <a:endParaRPr lang="es-MX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8384620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114953A7-F0BD-B4D6-2D33-F2B47948C2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aphicFrame>
        <p:nvGraphicFramePr>
          <p:cNvPr id="2" name="Tabla 10">
            <a:extLst>
              <a:ext uri="{FF2B5EF4-FFF2-40B4-BE49-F238E27FC236}">
                <a16:creationId xmlns:a16="http://schemas.microsoft.com/office/drawing/2014/main" id="{9840F645-7E61-8E82-E808-F1F8E311D965}"/>
              </a:ext>
            </a:extLst>
          </p:cNvPr>
          <p:cNvGraphicFramePr>
            <a:graphicFrameLocks noGrp="1"/>
          </p:cNvGraphicFramePr>
          <p:nvPr/>
        </p:nvGraphicFramePr>
        <p:xfrm>
          <a:off x="2232426" y="5141661"/>
          <a:ext cx="6868576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572">
                  <a:extLst>
                    <a:ext uri="{9D8B030D-6E8A-4147-A177-3AD203B41FA5}">
                      <a16:colId xmlns:a16="http://schemas.microsoft.com/office/drawing/2014/main" val="2301688084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67325535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138581685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1577339419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3411350453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1733705836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2116443426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581723366"/>
                    </a:ext>
                  </a:extLst>
                </a:gridCol>
              </a:tblGrid>
              <a:tr h="328670"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0</a:t>
                      </a:r>
                      <a:endParaRPr lang="es-MX" dirty="0">
                        <a:solidFill>
                          <a:srgbClr val="002060"/>
                        </a:solidFill>
                      </a:endParaRP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1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2800" dirty="0">
                          <a:solidFill>
                            <a:srgbClr val="C00000"/>
                          </a:solidFill>
                        </a:rPr>
                        <a:t>4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2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3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0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4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2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1078465"/>
                  </a:ext>
                </a:extLst>
              </a:tr>
            </a:tbl>
          </a:graphicData>
        </a:graphic>
      </p:graphicFrame>
      <p:sp>
        <p:nvSpPr>
          <p:cNvPr id="3" name="Flecha: hacia abajo 2">
            <a:extLst>
              <a:ext uri="{FF2B5EF4-FFF2-40B4-BE49-F238E27FC236}">
                <a16:creationId xmlns:a16="http://schemas.microsoft.com/office/drawing/2014/main" id="{5C0E0BB5-AC94-38C8-73CC-69E92F9D9F8A}"/>
              </a:ext>
            </a:extLst>
          </p:cNvPr>
          <p:cNvSpPr/>
          <p:nvPr/>
        </p:nvSpPr>
        <p:spPr>
          <a:xfrm>
            <a:off x="6868170" y="4393568"/>
            <a:ext cx="168166" cy="344214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" name="Flecha: hacia abajo 4">
            <a:extLst>
              <a:ext uri="{FF2B5EF4-FFF2-40B4-BE49-F238E27FC236}">
                <a16:creationId xmlns:a16="http://schemas.microsoft.com/office/drawing/2014/main" id="{1522F1DB-2324-9EA3-8515-D8518DB4B267}"/>
              </a:ext>
            </a:extLst>
          </p:cNvPr>
          <p:cNvSpPr/>
          <p:nvPr/>
        </p:nvSpPr>
        <p:spPr>
          <a:xfrm>
            <a:off x="4292931" y="4393568"/>
            <a:ext cx="168166" cy="344214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graphicFrame>
        <p:nvGraphicFramePr>
          <p:cNvPr id="7" name="Tabla 7">
            <a:extLst>
              <a:ext uri="{FF2B5EF4-FFF2-40B4-BE49-F238E27FC236}">
                <a16:creationId xmlns:a16="http://schemas.microsoft.com/office/drawing/2014/main" id="{6733AA5A-8B96-069A-0FE0-75A7D96BA30C}"/>
              </a:ext>
            </a:extLst>
          </p:cNvPr>
          <p:cNvGraphicFramePr>
            <a:graphicFrameLocks noGrp="1"/>
          </p:cNvGraphicFramePr>
          <p:nvPr/>
        </p:nvGraphicFramePr>
        <p:xfrm>
          <a:off x="2232426" y="4726228"/>
          <a:ext cx="686857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572">
                  <a:extLst>
                    <a:ext uri="{9D8B030D-6E8A-4147-A177-3AD203B41FA5}">
                      <a16:colId xmlns:a16="http://schemas.microsoft.com/office/drawing/2014/main" val="2079758617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3162132081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3614991406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1112453185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3218961991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301897411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2673095457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467703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2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3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4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5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6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7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2213572"/>
                  </a:ext>
                </a:extLst>
              </a:tr>
            </a:tbl>
          </a:graphicData>
        </a:graphic>
      </p:graphicFrame>
      <p:sp>
        <p:nvSpPr>
          <p:cNvPr id="9" name="CuadroTexto 8">
            <a:extLst>
              <a:ext uri="{FF2B5EF4-FFF2-40B4-BE49-F238E27FC236}">
                <a16:creationId xmlns:a16="http://schemas.microsoft.com/office/drawing/2014/main" id="{7C94A10B-C117-D0FB-CECD-93734D8BC6FD}"/>
              </a:ext>
            </a:extLst>
          </p:cNvPr>
          <p:cNvSpPr txBox="1"/>
          <p:nvPr/>
        </p:nvSpPr>
        <p:spPr>
          <a:xfrm>
            <a:off x="4229527" y="4104850"/>
            <a:ext cx="3108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</a:t>
            </a:r>
            <a:endParaRPr lang="es-MX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CA63E9C2-2F1A-99B3-F008-52203BA4DEBC}"/>
              </a:ext>
            </a:extLst>
          </p:cNvPr>
          <p:cNvSpPr txBox="1"/>
          <p:nvPr/>
        </p:nvSpPr>
        <p:spPr>
          <a:xfrm>
            <a:off x="6796815" y="4108555"/>
            <a:ext cx="3108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</a:t>
            </a:r>
            <a:endParaRPr lang="es-MX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3888498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12859DA7-2475-6266-9604-82EFF997A4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aphicFrame>
        <p:nvGraphicFramePr>
          <p:cNvPr id="2" name="Tabla 10">
            <a:extLst>
              <a:ext uri="{FF2B5EF4-FFF2-40B4-BE49-F238E27FC236}">
                <a16:creationId xmlns:a16="http://schemas.microsoft.com/office/drawing/2014/main" id="{9840F645-7E61-8E82-E808-F1F8E311D965}"/>
              </a:ext>
            </a:extLst>
          </p:cNvPr>
          <p:cNvGraphicFramePr>
            <a:graphicFrameLocks noGrp="1"/>
          </p:cNvGraphicFramePr>
          <p:nvPr/>
        </p:nvGraphicFramePr>
        <p:xfrm>
          <a:off x="2232426" y="5141661"/>
          <a:ext cx="6868576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572">
                  <a:extLst>
                    <a:ext uri="{9D8B030D-6E8A-4147-A177-3AD203B41FA5}">
                      <a16:colId xmlns:a16="http://schemas.microsoft.com/office/drawing/2014/main" val="2301688084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67325535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138581685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1577339419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3411350453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1733705836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2116443426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581723366"/>
                    </a:ext>
                  </a:extLst>
                </a:gridCol>
              </a:tblGrid>
              <a:tr h="328670"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0</a:t>
                      </a:r>
                      <a:endParaRPr lang="es-MX" dirty="0">
                        <a:solidFill>
                          <a:srgbClr val="002060"/>
                        </a:solidFill>
                      </a:endParaRP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1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2800" dirty="0">
                          <a:solidFill>
                            <a:srgbClr val="C00000"/>
                          </a:solidFill>
                        </a:rPr>
                        <a:t>4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2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3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0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4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2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1078465"/>
                  </a:ext>
                </a:extLst>
              </a:tr>
            </a:tbl>
          </a:graphicData>
        </a:graphic>
      </p:graphicFrame>
      <p:sp>
        <p:nvSpPr>
          <p:cNvPr id="3" name="Flecha: hacia abajo 2">
            <a:extLst>
              <a:ext uri="{FF2B5EF4-FFF2-40B4-BE49-F238E27FC236}">
                <a16:creationId xmlns:a16="http://schemas.microsoft.com/office/drawing/2014/main" id="{5C0E0BB5-AC94-38C8-73CC-69E92F9D9F8A}"/>
              </a:ext>
            </a:extLst>
          </p:cNvPr>
          <p:cNvSpPr/>
          <p:nvPr/>
        </p:nvSpPr>
        <p:spPr>
          <a:xfrm>
            <a:off x="6868170" y="4393568"/>
            <a:ext cx="168166" cy="344214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" name="Flecha: hacia abajo 4">
            <a:extLst>
              <a:ext uri="{FF2B5EF4-FFF2-40B4-BE49-F238E27FC236}">
                <a16:creationId xmlns:a16="http://schemas.microsoft.com/office/drawing/2014/main" id="{1522F1DB-2324-9EA3-8515-D8518DB4B267}"/>
              </a:ext>
            </a:extLst>
          </p:cNvPr>
          <p:cNvSpPr/>
          <p:nvPr/>
        </p:nvSpPr>
        <p:spPr>
          <a:xfrm>
            <a:off x="4292931" y="4393568"/>
            <a:ext cx="168166" cy="344214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graphicFrame>
        <p:nvGraphicFramePr>
          <p:cNvPr id="7" name="Tabla 7">
            <a:extLst>
              <a:ext uri="{FF2B5EF4-FFF2-40B4-BE49-F238E27FC236}">
                <a16:creationId xmlns:a16="http://schemas.microsoft.com/office/drawing/2014/main" id="{6733AA5A-8B96-069A-0FE0-75A7D96BA30C}"/>
              </a:ext>
            </a:extLst>
          </p:cNvPr>
          <p:cNvGraphicFramePr>
            <a:graphicFrameLocks noGrp="1"/>
          </p:cNvGraphicFramePr>
          <p:nvPr/>
        </p:nvGraphicFramePr>
        <p:xfrm>
          <a:off x="2232426" y="4726228"/>
          <a:ext cx="686857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572">
                  <a:extLst>
                    <a:ext uri="{9D8B030D-6E8A-4147-A177-3AD203B41FA5}">
                      <a16:colId xmlns:a16="http://schemas.microsoft.com/office/drawing/2014/main" val="2079758617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3162132081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3614991406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1112453185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3218961991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301897411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2673095457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467703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2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3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4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5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6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7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2213572"/>
                  </a:ext>
                </a:extLst>
              </a:tr>
            </a:tbl>
          </a:graphicData>
        </a:graphic>
      </p:graphicFrame>
      <p:sp>
        <p:nvSpPr>
          <p:cNvPr id="9" name="CuadroTexto 8">
            <a:extLst>
              <a:ext uri="{FF2B5EF4-FFF2-40B4-BE49-F238E27FC236}">
                <a16:creationId xmlns:a16="http://schemas.microsoft.com/office/drawing/2014/main" id="{7C94A10B-C117-D0FB-CECD-93734D8BC6FD}"/>
              </a:ext>
            </a:extLst>
          </p:cNvPr>
          <p:cNvSpPr txBox="1"/>
          <p:nvPr/>
        </p:nvSpPr>
        <p:spPr>
          <a:xfrm>
            <a:off x="4229527" y="4104850"/>
            <a:ext cx="3108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</a:t>
            </a:r>
            <a:endParaRPr lang="es-MX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CA63E9C2-2F1A-99B3-F008-52203BA4DEBC}"/>
              </a:ext>
            </a:extLst>
          </p:cNvPr>
          <p:cNvSpPr txBox="1"/>
          <p:nvPr/>
        </p:nvSpPr>
        <p:spPr>
          <a:xfrm>
            <a:off x="6796815" y="4108555"/>
            <a:ext cx="3108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</a:t>
            </a:r>
            <a:endParaRPr lang="es-MX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046458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67971079-FF66-4E76-0CEF-AF9EC5A70E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aphicFrame>
        <p:nvGraphicFramePr>
          <p:cNvPr id="2" name="Tabla 10">
            <a:extLst>
              <a:ext uri="{FF2B5EF4-FFF2-40B4-BE49-F238E27FC236}">
                <a16:creationId xmlns:a16="http://schemas.microsoft.com/office/drawing/2014/main" id="{9840F645-7E61-8E82-E808-F1F8E311D965}"/>
              </a:ext>
            </a:extLst>
          </p:cNvPr>
          <p:cNvGraphicFramePr>
            <a:graphicFrameLocks noGrp="1"/>
          </p:cNvGraphicFramePr>
          <p:nvPr/>
        </p:nvGraphicFramePr>
        <p:xfrm>
          <a:off x="2232426" y="5141661"/>
          <a:ext cx="6868576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572">
                  <a:extLst>
                    <a:ext uri="{9D8B030D-6E8A-4147-A177-3AD203B41FA5}">
                      <a16:colId xmlns:a16="http://schemas.microsoft.com/office/drawing/2014/main" val="2301688084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67325535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138581685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1577339419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3411350453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1733705836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2116443426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581723366"/>
                    </a:ext>
                  </a:extLst>
                </a:gridCol>
              </a:tblGrid>
              <a:tr h="328670"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0</a:t>
                      </a:r>
                      <a:endParaRPr lang="es-MX" dirty="0">
                        <a:solidFill>
                          <a:srgbClr val="002060"/>
                        </a:solidFill>
                      </a:endParaRP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1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2800" dirty="0">
                          <a:solidFill>
                            <a:srgbClr val="C00000"/>
                          </a:solidFill>
                        </a:rPr>
                        <a:t>4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2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3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0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4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2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1078465"/>
                  </a:ext>
                </a:extLst>
              </a:tr>
            </a:tbl>
          </a:graphicData>
        </a:graphic>
      </p:graphicFrame>
      <p:sp>
        <p:nvSpPr>
          <p:cNvPr id="3" name="Flecha: hacia abajo 2">
            <a:extLst>
              <a:ext uri="{FF2B5EF4-FFF2-40B4-BE49-F238E27FC236}">
                <a16:creationId xmlns:a16="http://schemas.microsoft.com/office/drawing/2014/main" id="{5C0E0BB5-AC94-38C8-73CC-69E92F9D9F8A}"/>
              </a:ext>
            </a:extLst>
          </p:cNvPr>
          <p:cNvSpPr/>
          <p:nvPr/>
        </p:nvSpPr>
        <p:spPr>
          <a:xfrm>
            <a:off x="6868170" y="4393568"/>
            <a:ext cx="168166" cy="344214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" name="Flecha: hacia abajo 4">
            <a:extLst>
              <a:ext uri="{FF2B5EF4-FFF2-40B4-BE49-F238E27FC236}">
                <a16:creationId xmlns:a16="http://schemas.microsoft.com/office/drawing/2014/main" id="{1522F1DB-2324-9EA3-8515-D8518DB4B267}"/>
              </a:ext>
            </a:extLst>
          </p:cNvPr>
          <p:cNvSpPr/>
          <p:nvPr/>
        </p:nvSpPr>
        <p:spPr>
          <a:xfrm>
            <a:off x="4292931" y="4393568"/>
            <a:ext cx="168166" cy="344214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graphicFrame>
        <p:nvGraphicFramePr>
          <p:cNvPr id="7" name="Tabla 7">
            <a:extLst>
              <a:ext uri="{FF2B5EF4-FFF2-40B4-BE49-F238E27FC236}">
                <a16:creationId xmlns:a16="http://schemas.microsoft.com/office/drawing/2014/main" id="{6733AA5A-8B96-069A-0FE0-75A7D96BA30C}"/>
              </a:ext>
            </a:extLst>
          </p:cNvPr>
          <p:cNvGraphicFramePr>
            <a:graphicFrameLocks noGrp="1"/>
          </p:cNvGraphicFramePr>
          <p:nvPr/>
        </p:nvGraphicFramePr>
        <p:xfrm>
          <a:off x="2232426" y="4726228"/>
          <a:ext cx="686857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572">
                  <a:extLst>
                    <a:ext uri="{9D8B030D-6E8A-4147-A177-3AD203B41FA5}">
                      <a16:colId xmlns:a16="http://schemas.microsoft.com/office/drawing/2014/main" val="2079758617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3162132081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3614991406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1112453185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3218961991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301897411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2673095457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467703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2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3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4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5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6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7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2213572"/>
                  </a:ext>
                </a:extLst>
              </a:tr>
            </a:tbl>
          </a:graphicData>
        </a:graphic>
      </p:graphicFrame>
      <p:sp>
        <p:nvSpPr>
          <p:cNvPr id="9" name="CuadroTexto 8">
            <a:extLst>
              <a:ext uri="{FF2B5EF4-FFF2-40B4-BE49-F238E27FC236}">
                <a16:creationId xmlns:a16="http://schemas.microsoft.com/office/drawing/2014/main" id="{7C94A10B-C117-D0FB-CECD-93734D8BC6FD}"/>
              </a:ext>
            </a:extLst>
          </p:cNvPr>
          <p:cNvSpPr txBox="1"/>
          <p:nvPr/>
        </p:nvSpPr>
        <p:spPr>
          <a:xfrm>
            <a:off x="4229527" y="4104850"/>
            <a:ext cx="3108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</a:t>
            </a:r>
            <a:endParaRPr lang="es-MX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CA63E9C2-2F1A-99B3-F008-52203BA4DEBC}"/>
              </a:ext>
            </a:extLst>
          </p:cNvPr>
          <p:cNvSpPr txBox="1"/>
          <p:nvPr/>
        </p:nvSpPr>
        <p:spPr>
          <a:xfrm>
            <a:off x="6796815" y="4108555"/>
            <a:ext cx="3108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</a:t>
            </a:r>
            <a:endParaRPr lang="es-MX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9836738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77275870-C10F-3A9D-834F-22C276B617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aphicFrame>
        <p:nvGraphicFramePr>
          <p:cNvPr id="2" name="Tabla 10">
            <a:extLst>
              <a:ext uri="{FF2B5EF4-FFF2-40B4-BE49-F238E27FC236}">
                <a16:creationId xmlns:a16="http://schemas.microsoft.com/office/drawing/2014/main" id="{9840F645-7E61-8E82-E808-F1F8E311D965}"/>
              </a:ext>
            </a:extLst>
          </p:cNvPr>
          <p:cNvGraphicFramePr>
            <a:graphicFrameLocks noGrp="1"/>
          </p:cNvGraphicFramePr>
          <p:nvPr/>
        </p:nvGraphicFramePr>
        <p:xfrm>
          <a:off x="2232426" y="5141661"/>
          <a:ext cx="6868576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572">
                  <a:extLst>
                    <a:ext uri="{9D8B030D-6E8A-4147-A177-3AD203B41FA5}">
                      <a16:colId xmlns:a16="http://schemas.microsoft.com/office/drawing/2014/main" val="2301688084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67325535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138581685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1577339419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3411350453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1733705836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2116443426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581723366"/>
                    </a:ext>
                  </a:extLst>
                </a:gridCol>
              </a:tblGrid>
              <a:tr h="328670"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0</a:t>
                      </a:r>
                      <a:endParaRPr lang="es-MX" dirty="0">
                        <a:solidFill>
                          <a:srgbClr val="002060"/>
                        </a:solidFill>
                      </a:endParaRP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1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2800" dirty="0">
                          <a:solidFill>
                            <a:srgbClr val="C00000"/>
                          </a:solidFill>
                        </a:rPr>
                        <a:t>4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2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3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0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4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2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1078465"/>
                  </a:ext>
                </a:extLst>
              </a:tr>
            </a:tbl>
          </a:graphicData>
        </a:graphic>
      </p:graphicFrame>
      <p:sp>
        <p:nvSpPr>
          <p:cNvPr id="3" name="Flecha: hacia abajo 2">
            <a:extLst>
              <a:ext uri="{FF2B5EF4-FFF2-40B4-BE49-F238E27FC236}">
                <a16:creationId xmlns:a16="http://schemas.microsoft.com/office/drawing/2014/main" id="{5C0E0BB5-AC94-38C8-73CC-69E92F9D9F8A}"/>
              </a:ext>
            </a:extLst>
          </p:cNvPr>
          <p:cNvSpPr/>
          <p:nvPr/>
        </p:nvSpPr>
        <p:spPr>
          <a:xfrm>
            <a:off x="6868170" y="4393568"/>
            <a:ext cx="168166" cy="344214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" name="Flecha: hacia abajo 4">
            <a:extLst>
              <a:ext uri="{FF2B5EF4-FFF2-40B4-BE49-F238E27FC236}">
                <a16:creationId xmlns:a16="http://schemas.microsoft.com/office/drawing/2014/main" id="{1522F1DB-2324-9EA3-8515-D8518DB4B267}"/>
              </a:ext>
            </a:extLst>
          </p:cNvPr>
          <p:cNvSpPr/>
          <p:nvPr/>
        </p:nvSpPr>
        <p:spPr>
          <a:xfrm>
            <a:off x="4292931" y="4393568"/>
            <a:ext cx="168166" cy="344214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graphicFrame>
        <p:nvGraphicFramePr>
          <p:cNvPr id="7" name="Tabla 7">
            <a:extLst>
              <a:ext uri="{FF2B5EF4-FFF2-40B4-BE49-F238E27FC236}">
                <a16:creationId xmlns:a16="http://schemas.microsoft.com/office/drawing/2014/main" id="{6733AA5A-8B96-069A-0FE0-75A7D96BA30C}"/>
              </a:ext>
            </a:extLst>
          </p:cNvPr>
          <p:cNvGraphicFramePr>
            <a:graphicFrameLocks noGrp="1"/>
          </p:cNvGraphicFramePr>
          <p:nvPr/>
        </p:nvGraphicFramePr>
        <p:xfrm>
          <a:off x="2232426" y="4726228"/>
          <a:ext cx="686857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572">
                  <a:extLst>
                    <a:ext uri="{9D8B030D-6E8A-4147-A177-3AD203B41FA5}">
                      <a16:colId xmlns:a16="http://schemas.microsoft.com/office/drawing/2014/main" val="2079758617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3162132081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3614991406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1112453185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3218961991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301897411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2673095457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467703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2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3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4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5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6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7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2213572"/>
                  </a:ext>
                </a:extLst>
              </a:tr>
            </a:tbl>
          </a:graphicData>
        </a:graphic>
      </p:graphicFrame>
      <p:sp>
        <p:nvSpPr>
          <p:cNvPr id="9" name="CuadroTexto 8">
            <a:extLst>
              <a:ext uri="{FF2B5EF4-FFF2-40B4-BE49-F238E27FC236}">
                <a16:creationId xmlns:a16="http://schemas.microsoft.com/office/drawing/2014/main" id="{7C94A10B-C117-D0FB-CECD-93734D8BC6FD}"/>
              </a:ext>
            </a:extLst>
          </p:cNvPr>
          <p:cNvSpPr txBox="1"/>
          <p:nvPr/>
        </p:nvSpPr>
        <p:spPr>
          <a:xfrm>
            <a:off x="4229527" y="4104850"/>
            <a:ext cx="3108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</a:t>
            </a:r>
            <a:endParaRPr lang="es-MX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CA63E9C2-2F1A-99B3-F008-52203BA4DEBC}"/>
              </a:ext>
            </a:extLst>
          </p:cNvPr>
          <p:cNvSpPr txBox="1"/>
          <p:nvPr/>
        </p:nvSpPr>
        <p:spPr>
          <a:xfrm>
            <a:off x="6796815" y="4108555"/>
            <a:ext cx="3108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</a:t>
            </a:r>
            <a:endParaRPr lang="es-MX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5575545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77275870-C10F-3A9D-834F-22C276B617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aphicFrame>
        <p:nvGraphicFramePr>
          <p:cNvPr id="2" name="Tabla 10">
            <a:extLst>
              <a:ext uri="{FF2B5EF4-FFF2-40B4-BE49-F238E27FC236}">
                <a16:creationId xmlns:a16="http://schemas.microsoft.com/office/drawing/2014/main" id="{9840F645-7E61-8E82-E808-F1F8E311D965}"/>
              </a:ext>
            </a:extLst>
          </p:cNvPr>
          <p:cNvGraphicFramePr>
            <a:graphicFrameLocks noGrp="1"/>
          </p:cNvGraphicFramePr>
          <p:nvPr/>
        </p:nvGraphicFramePr>
        <p:xfrm>
          <a:off x="2232426" y="5141661"/>
          <a:ext cx="6868576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572">
                  <a:extLst>
                    <a:ext uri="{9D8B030D-6E8A-4147-A177-3AD203B41FA5}">
                      <a16:colId xmlns:a16="http://schemas.microsoft.com/office/drawing/2014/main" val="2301688084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67325535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138581685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1577339419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3411350453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1733705836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2116443426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581723366"/>
                    </a:ext>
                  </a:extLst>
                </a:gridCol>
              </a:tblGrid>
              <a:tr h="328670"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0</a:t>
                      </a:r>
                      <a:endParaRPr lang="es-MX" dirty="0">
                        <a:solidFill>
                          <a:srgbClr val="002060"/>
                        </a:solidFill>
                      </a:endParaRP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1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2800" dirty="0">
                          <a:solidFill>
                            <a:srgbClr val="C00000"/>
                          </a:solidFill>
                        </a:rPr>
                        <a:t>4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2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3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0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4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2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1078465"/>
                  </a:ext>
                </a:extLst>
              </a:tr>
            </a:tbl>
          </a:graphicData>
        </a:graphic>
      </p:graphicFrame>
      <p:sp>
        <p:nvSpPr>
          <p:cNvPr id="3" name="Flecha: hacia abajo 2">
            <a:extLst>
              <a:ext uri="{FF2B5EF4-FFF2-40B4-BE49-F238E27FC236}">
                <a16:creationId xmlns:a16="http://schemas.microsoft.com/office/drawing/2014/main" id="{5C0E0BB5-AC94-38C8-73CC-69E92F9D9F8A}"/>
              </a:ext>
            </a:extLst>
          </p:cNvPr>
          <p:cNvSpPr/>
          <p:nvPr/>
        </p:nvSpPr>
        <p:spPr>
          <a:xfrm>
            <a:off x="6868170" y="4393568"/>
            <a:ext cx="168166" cy="344214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" name="Flecha: hacia abajo 4">
            <a:extLst>
              <a:ext uri="{FF2B5EF4-FFF2-40B4-BE49-F238E27FC236}">
                <a16:creationId xmlns:a16="http://schemas.microsoft.com/office/drawing/2014/main" id="{1522F1DB-2324-9EA3-8515-D8518DB4B267}"/>
              </a:ext>
            </a:extLst>
          </p:cNvPr>
          <p:cNvSpPr/>
          <p:nvPr/>
        </p:nvSpPr>
        <p:spPr>
          <a:xfrm>
            <a:off x="5151670" y="4393568"/>
            <a:ext cx="168166" cy="344214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graphicFrame>
        <p:nvGraphicFramePr>
          <p:cNvPr id="7" name="Tabla 7">
            <a:extLst>
              <a:ext uri="{FF2B5EF4-FFF2-40B4-BE49-F238E27FC236}">
                <a16:creationId xmlns:a16="http://schemas.microsoft.com/office/drawing/2014/main" id="{6733AA5A-8B96-069A-0FE0-75A7D96BA30C}"/>
              </a:ext>
            </a:extLst>
          </p:cNvPr>
          <p:cNvGraphicFramePr>
            <a:graphicFrameLocks noGrp="1"/>
          </p:cNvGraphicFramePr>
          <p:nvPr/>
        </p:nvGraphicFramePr>
        <p:xfrm>
          <a:off x="2232426" y="4726228"/>
          <a:ext cx="686857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572">
                  <a:extLst>
                    <a:ext uri="{9D8B030D-6E8A-4147-A177-3AD203B41FA5}">
                      <a16:colId xmlns:a16="http://schemas.microsoft.com/office/drawing/2014/main" val="2079758617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3162132081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3614991406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1112453185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3218961991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301897411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2673095457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467703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2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3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4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5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6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7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2213572"/>
                  </a:ext>
                </a:extLst>
              </a:tr>
            </a:tbl>
          </a:graphicData>
        </a:graphic>
      </p:graphicFrame>
      <p:sp>
        <p:nvSpPr>
          <p:cNvPr id="9" name="CuadroTexto 8">
            <a:extLst>
              <a:ext uri="{FF2B5EF4-FFF2-40B4-BE49-F238E27FC236}">
                <a16:creationId xmlns:a16="http://schemas.microsoft.com/office/drawing/2014/main" id="{7C94A10B-C117-D0FB-CECD-93734D8BC6FD}"/>
              </a:ext>
            </a:extLst>
          </p:cNvPr>
          <p:cNvSpPr txBox="1"/>
          <p:nvPr/>
        </p:nvSpPr>
        <p:spPr>
          <a:xfrm>
            <a:off x="5088266" y="4104850"/>
            <a:ext cx="3108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</a:t>
            </a:r>
            <a:endParaRPr lang="es-MX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CA63E9C2-2F1A-99B3-F008-52203BA4DEBC}"/>
              </a:ext>
            </a:extLst>
          </p:cNvPr>
          <p:cNvSpPr txBox="1"/>
          <p:nvPr/>
        </p:nvSpPr>
        <p:spPr>
          <a:xfrm>
            <a:off x="6796815" y="4108555"/>
            <a:ext cx="3108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</a:t>
            </a:r>
            <a:endParaRPr lang="es-MX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0725927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0E8775A8-5177-62D6-5FFA-2F7C2A701E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aphicFrame>
        <p:nvGraphicFramePr>
          <p:cNvPr id="2" name="Tabla 10">
            <a:extLst>
              <a:ext uri="{FF2B5EF4-FFF2-40B4-BE49-F238E27FC236}">
                <a16:creationId xmlns:a16="http://schemas.microsoft.com/office/drawing/2014/main" id="{9840F645-7E61-8E82-E808-F1F8E311D965}"/>
              </a:ext>
            </a:extLst>
          </p:cNvPr>
          <p:cNvGraphicFramePr>
            <a:graphicFrameLocks noGrp="1"/>
          </p:cNvGraphicFramePr>
          <p:nvPr/>
        </p:nvGraphicFramePr>
        <p:xfrm>
          <a:off x="2232426" y="5141661"/>
          <a:ext cx="6868576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572">
                  <a:extLst>
                    <a:ext uri="{9D8B030D-6E8A-4147-A177-3AD203B41FA5}">
                      <a16:colId xmlns:a16="http://schemas.microsoft.com/office/drawing/2014/main" val="2301688084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67325535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138581685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1577339419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3411350453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1733705836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2116443426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581723366"/>
                    </a:ext>
                  </a:extLst>
                </a:gridCol>
              </a:tblGrid>
              <a:tr h="328670"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0</a:t>
                      </a:r>
                      <a:endParaRPr lang="es-MX" dirty="0">
                        <a:solidFill>
                          <a:srgbClr val="002060"/>
                        </a:solidFill>
                      </a:endParaRP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1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2800" dirty="0">
                          <a:solidFill>
                            <a:srgbClr val="C00000"/>
                          </a:solidFill>
                        </a:rPr>
                        <a:t>4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2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3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0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4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2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1078465"/>
                  </a:ext>
                </a:extLst>
              </a:tr>
            </a:tbl>
          </a:graphicData>
        </a:graphic>
      </p:graphicFrame>
      <p:sp>
        <p:nvSpPr>
          <p:cNvPr id="3" name="Flecha: hacia abajo 2">
            <a:extLst>
              <a:ext uri="{FF2B5EF4-FFF2-40B4-BE49-F238E27FC236}">
                <a16:creationId xmlns:a16="http://schemas.microsoft.com/office/drawing/2014/main" id="{5C0E0BB5-AC94-38C8-73CC-69E92F9D9F8A}"/>
              </a:ext>
            </a:extLst>
          </p:cNvPr>
          <p:cNvSpPr/>
          <p:nvPr/>
        </p:nvSpPr>
        <p:spPr>
          <a:xfrm>
            <a:off x="6868170" y="4393568"/>
            <a:ext cx="168166" cy="344214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" name="Flecha: hacia abajo 4">
            <a:extLst>
              <a:ext uri="{FF2B5EF4-FFF2-40B4-BE49-F238E27FC236}">
                <a16:creationId xmlns:a16="http://schemas.microsoft.com/office/drawing/2014/main" id="{1522F1DB-2324-9EA3-8515-D8518DB4B267}"/>
              </a:ext>
            </a:extLst>
          </p:cNvPr>
          <p:cNvSpPr/>
          <p:nvPr/>
        </p:nvSpPr>
        <p:spPr>
          <a:xfrm>
            <a:off x="5151670" y="4393568"/>
            <a:ext cx="168166" cy="344214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graphicFrame>
        <p:nvGraphicFramePr>
          <p:cNvPr id="7" name="Tabla 7">
            <a:extLst>
              <a:ext uri="{FF2B5EF4-FFF2-40B4-BE49-F238E27FC236}">
                <a16:creationId xmlns:a16="http://schemas.microsoft.com/office/drawing/2014/main" id="{6733AA5A-8B96-069A-0FE0-75A7D96BA30C}"/>
              </a:ext>
            </a:extLst>
          </p:cNvPr>
          <p:cNvGraphicFramePr>
            <a:graphicFrameLocks noGrp="1"/>
          </p:cNvGraphicFramePr>
          <p:nvPr/>
        </p:nvGraphicFramePr>
        <p:xfrm>
          <a:off x="2232426" y="4726228"/>
          <a:ext cx="686857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572">
                  <a:extLst>
                    <a:ext uri="{9D8B030D-6E8A-4147-A177-3AD203B41FA5}">
                      <a16:colId xmlns:a16="http://schemas.microsoft.com/office/drawing/2014/main" val="2079758617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3162132081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3614991406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1112453185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3218961991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301897411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2673095457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467703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2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3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4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5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6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7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2213572"/>
                  </a:ext>
                </a:extLst>
              </a:tr>
            </a:tbl>
          </a:graphicData>
        </a:graphic>
      </p:graphicFrame>
      <p:sp>
        <p:nvSpPr>
          <p:cNvPr id="9" name="CuadroTexto 8">
            <a:extLst>
              <a:ext uri="{FF2B5EF4-FFF2-40B4-BE49-F238E27FC236}">
                <a16:creationId xmlns:a16="http://schemas.microsoft.com/office/drawing/2014/main" id="{7C94A10B-C117-D0FB-CECD-93734D8BC6FD}"/>
              </a:ext>
            </a:extLst>
          </p:cNvPr>
          <p:cNvSpPr txBox="1"/>
          <p:nvPr/>
        </p:nvSpPr>
        <p:spPr>
          <a:xfrm>
            <a:off x="5088266" y="4104850"/>
            <a:ext cx="3108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</a:t>
            </a:r>
            <a:endParaRPr lang="es-MX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CA63E9C2-2F1A-99B3-F008-52203BA4DEBC}"/>
              </a:ext>
            </a:extLst>
          </p:cNvPr>
          <p:cNvSpPr txBox="1"/>
          <p:nvPr/>
        </p:nvSpPr>
        <p:spPr>
          <a:xfrm>
            <a:off x="6796815" y="4108555"/>
            <a:ext cx="3108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</a:t>
            </a:r>
            <a:endParaRPr lang="es-MX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9010560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27025615-FDDD-4F09-C718-6422B00450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aphicFrame>
        <p:nvGraphicFramePr>
          <p:cNvPr id="2" name="Tabla 10">
            <a:extLst>
              <a:ext uri="{FF2B5EF4-FFF2-40B4-BE49-F238E27FC236}">
                <a16:creationId xmlns:a16="http://schemas.microsoft.com/office/drawing/2014/main" id="{9840F645-7E61-8E82-E808-F1F8E311D965}"/>
              </a:ext>
            </a:extLst>
          </p:cNvPr>
          <p:cNvGraphicFramePr>
            <a:graphicFrameLocks noGrp="1"/>
          </p:cNvGraphicFramePr>
          <p:nvPr/>
        </p:nvGraphicFramePr>
        <p:xfrm>
          <a:off x="2232426" y="5141661"/>
          <a:ext cx="6868576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572">
                  <a:extLst>
                    <a:ext uri="{9D8B030D-6E8A-4147-A177-3AD203B41FA5}">
                      <a16:colId xmlns:a16="http://schemas.microsoft.com/office/drawing/2014/main" val="2301688084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67325535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138581685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1577339419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3411350453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1733705836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2116443426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581723366"/>
                    </a:ext>
                  </a:extLst>
                </a:gridCol>
              </a:tblGrid>
              <a:tr h="328670"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0</a:t>
                      </a:r>
                      <a:endParaRPr lang="es-MX" dirty="0">
                        <a:solidFill>
                          <a:srgbClr val="002060"/>
                        </a:solidFill>
                      </a:endParaRP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1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2800" dirty="0">
                          <a:solidFill>
                            <a:srgbClr val="C00000"/>
                          </a:solidFill>
                        </a:rPr>
                        <a:t>4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2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3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0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4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2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1078465"/>
                  </a:ext>
                </a:extLst>
              </a:tr>
            </a:tbl>
          </a:graphicData>
        </a:graphic>
      </p:graphicFrame>
      <p:sp>
        <p:nvSpPr>
          <p:cNvPr id="3" name="Flecha: hacia abajo 2">
            <a:extLst>
              <a:ext uri="{FF2B5EF4-FFF2-40B4-BE49-F238E27FC236}">
                <a16:creationId xmlns:a16="http://schemas.microsoft.com/office/drawing/2014/main" id="{5C0E0BB5-AC94-38C8-73CC-69E92F9D9F8A}"/>
              </a:ext>
            </a:extLst>
          </p:cNvPr>
          <p:cNvSpPr/>
          <p:nvPr/>
        </p:nvSpPr>
        <p:spPr>
          <a:xfrm>
            <a:off x="6868170" y="4393568"/>
            <a:ext cx="168166" cy="344214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" name="Flecha: hacia abajo 4">
            <a:extLst>
              <a:ext uri="{FF2B5EF4-FFF2-40B4-BE49-F238E27FC236}">
                <a16:creationId xmlns:a16="http://schemas.microsoft.com/office/drawing/2014/main" id="{1522F1DB-2324-9EA3-8515-D8518DB4B267}"/>
              </a:ext>
            </a:extLst>
          </p:cNvPr>
          <p:cNvSpPr/>
          <p:nvPr/>
        </p:nvSpPr>
        <p:spPr>
          <a:xfrm>
            <a:off x="5151670" y="4393568"/>
            <a:ext cx="168166" cy="344214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graphicFrame>
        <p:nvGraphicFramePr>
          <p:cNvPr id="7" name="Tabla 7">
            <a:extLst>
              <a:ext uri="{FF2B5EF4-FFF2-40B4-BE49-F238E27FC236}">
                <a16:creationId xmlns:a16="http://schemas.microsoft.com/office/drawing/2014/main" id="{6733AA5A-8B96-069A-0FE0-75A7D96BA30C}"/>
              </a:ext>
            </a:extLst>
          </p:cNvPr>
          <p:cNvGraphicFramePr>
            <a:graphicFrameLocks noGrp="1"/>
          </p:cNvGraphicFramePr>
          <p:nvPr/>
        </p:nvGraphicFramePr>
        <p:xfrm>
          <a:off x="2232426" y="4726228"/>
          <a:ext cx="686857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572">
                  <a:extLst>
                    <a:ext uri="{9D8B030D-6E8A-4147-A177-3AD203B41FA5}">
                      <a16:colId xmlns:a16="http://schemas.microsoft.com/office/drawing/2014/main" val="2079758617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3162132081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3614991406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1112453185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3218961991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301897411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2673095457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467703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2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3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4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5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6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7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2213572"/>
                  </a:ext>
                </a:extLst>
              </a:tr>
            </a:tbl>
          </a:graphicData>
        </a:graphic>
      </p:graphicFrame>
      <p:sp>
        <p:nvSpPr>
          <p:cNvPr id="9" name="CuadroTexto 8">
            <a:extLst>
              <a:ext uri="{FF2B5EF4-FFF2-40B4-BE49-F238E27FC236}">
                <a16:creationId xmlns:a16="http://schemas.microsoft.com/office/drawing/2014/main" id="{7C94A10B-C117-D0FB-CECD-93734D8BC6FD}"/>
              </a:ext>
            </a:extLst>
          </p:cNvPr>
          <p:cNvSpPr txBox="1"/>
          <p:nvPr/>
        </p:nvSpPr>
        <p:spPr>
          <a:xfrm>
            <a:off x="5088266" y="4104850"/>
            <a:ext cx="3108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</a:t>
            </a:r>
            <a:endParaRPr lang="es-MX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CA63E9C2-2F1A-99B3-F008-52203BA4DEBC}"/>
              </a:ext>
            </a:extLst>
          </p:cNvPr>
          <p:cNvSpPr txBox="1"/>
          <p:nvPr/>
        </p:nvSpPr>
        <p:spPr>
          <a:xfrm>
            <a:off x="6796815" y="4108555"/>
            <a:ext cx="3108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</a:t>
            </a:r>
            <a:endParaRPr lang="es-MX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765526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FDF39B52-90A9-7345-900C-3F381BB782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59828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53491A77-E20E-831A-3966-4AA2E77443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aphicFrame>
        <p:nvGraphicFramePr>
          <p:cNvPr id="2" name="Tabla 10">
            <a:extLst>
              <a:ext uri="{FF2B5EF4-FFF2-40B4-BE49-F238E27FC236}">
                <a16:creationId xmlns:a16="http://schemas.microsoft.com/office/drawing/2014/main" id="{9840F645-7E61-8E82-E808-F1F8E311D965}"/>
              </a:ext>
            </a:extLst>
          </p:cNvPr>
          <p:cNvGraphicFramePr>
            <a:graphicFrameLocks noGrp="1"/>
          </p:cNvGraphicFramePr>
          <p:nvPr/>
        </p:nvGraphicFramePr>
        <p:xfrm>
          <a:off x="2232426" y="5141661"/>
          <a:ext cx="6868576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572">
                  <a:extLst>
                    <a:ext uri="{9D8B030D-6E8A-4147-A177-3AD203B41FA5}">
                      <a16:colId xmlns:a16="http://schemas.microsoft.com/office/drawing/2014/main" val="2301688084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67325535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138581685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1577339419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3411350453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1733705836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2116443426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581723366"/>
                    </a:ext>
                  </a:extLst>
                </a:gridCol>
              </a:tblGrid>
              <a:tr h="328670"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0</a:t>
                      </a:r>
                      <a:endParaRPr lang="es-MX" dirty="0">
                        <a:solidFill>
                          <a:srgbClr val="002060"/>
                        </a:solidFill>
                      </a:endParaRP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1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2800" dirty="0">
                          <a:solidFill>
                            <a:srgbClr val="C00000"/>
                          </a:solidFill>
                        </a:rPr>
                        <a:t>4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2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3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0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4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2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1078465"/>
                  </a:ext>
                </a:extLst>
              </a:tr>
            </a:tbl>
          </a:graphicData>
        </a:graphic>
      </p:graphicFrame>
      <p:sp>
        <p:nvSpPr>
          <p:cNvPr id="3" name="Flecha: hacia abajo 2">
            <a:extLst>
              <a:ext uri="{FF2B5EF4-FFF2-40B4-BE49-F238E27FC236}">
                <a16:creationId xmlns:a16="http://schemas.microsoft.com/office/drawing/2014/main" id="{5C0E0BB5-AC94-38C8-73CC-69E92F9D9F8A}"/>
              </a:ext>
            </a:extLst>
          </p:cNvPr>
          <p:cNvSpPr/>
          <p:nvPr/>
        </p:nvSpPr>
        <p:spPr>
          <a:xfrm>
            <a:off x="6868170" y="4393568"/>
            <a:ext cx="168166" cy="344214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" name="Flecha: hacia abajo 4">
            <a:extLst>
              <a:ext uri="{FF2B5EF4-FFF2-40B4-BE49-F238E27FC236}">
                <a16:creationId xmlns:a16="http://schemas.microsoft.com/office/drawing/2014/main" id="{1522F1DB-2324-9EA3-8515-D8518DB4B267}"/>
              </a:ext>
            </a:extLst>
          </p:cNvPr>
          <p:cNvSpPr/>
          <p:nvPr/>
        </p:nvSpPr>
        <p:spPr>
          <a:xfrm>
            <a:off x="5151670" y="4393568"/>
            <a:ext cx="168166" cy="344214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graphicFrame>
        <p:nvGraphicFramePr>
          <p:cNvPr id="7" name="Tabla 7">
            <a:extLst>
              <a:ext uri="{FF2B5EF4-FFF2-40B4-BE49-F238E27FC236}">
                <a16:creationId xmlns:a16="http://schemas.microsoft.com/office/drawing/2014/main" id="{6733AA5A-8B96-069A-0FE0-75A7D96BA30C}"/>
              </a:ext>
            </a:extLst>
          </p:cNvPr>
          <p:cNvGraphicFramePr>
            <a:graphicFrameLocks noGrp="1"/>
          </p:cNvGraphicFramePr>
          <p:nvPr/>
        </p:nvGraphicFramePr>
        <p:xfrm>
          <a:off x="2232426" y="4726228"/>
          <a:ext cx="686857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572">
                  <a:extLst>
                    <a:ext uri="{9D8B030D-6E8A-4147-A177-3AD203B41FA5}">
                      <a16:colId xmlns:a16="http://schemas.microsoft.com/office/drawing/2014/main" val="2079758617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3162132081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3614991406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1112453185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3218961991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301897411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2673095457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467703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2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3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4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5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6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7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2213572"/>
                  </a:ext>
                </a:extLst>
              </a:tr>
            </a:tbl>
          </a:graphicData>
        </a:graphic>
      </p:graphicFrame>
      <p:sp>
        <p:nvSpPr>
          <p:cNvPr id="9" name="CuadroTexto 8">
            <a:extLst>
              <a:ext uri="{FF2B5EF4-FFF2-40B4-BE49-F238E27FC236}">
                <a16:creationId xmlns:a16="http://schemas.microsoft.com/office/drawing/2014/main" id="{7C94A10B-C117-D0FB-CECD-93734D8BC6FD}"/>
              </a:ext>
            </a:extLst>
          </p:cNvPr>
          <p:cNvSpPr txBox="1"/>
          <p:nvPr/>
        </p:nvSpPr>
        <p:spPr>
          <a:xfrm>
            <a:off x="5088266" y="4104850"/>
            <a:ext cx="3108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</a:t>
            </a:r>
            <a:endParaRPr lang="es-MX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CA63E9C2-2F1A-99B3-F008-52203BA4DEBC}"/>
              </a:ext>
            </a:extLst>
          </p:cNvPr>
          <p:cNvSpPr txBox="1"/>
          <p:nvPr/>
        </p:nvSpPr>
        <p:spPr>
          <a:xfrm>
            <a:off x="6796815" y="4108555"/>
            <a:ext cx="3108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</a:t>
            </a:r>
            <a:endParaRPr lang="es-MX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7299846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7C6DEB33-3053-FBC5-0BD4-7EB3C3EE4B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aphicFrame>
        <p:nvGraphicFramePr>
          <p:cNvPr id="2" name="Tabla 10">
            <a:extLst>
              <a:ext uri="{FF2B5EF4-FFF2-40B4-BE49-F238E27FC236}">
                <a16:creationId xmlns:a16="http://schemas.microsoft.com/office/drawing/2014/main" id="{9840F645-7E61-8E82-E808-F1F8E311D965}"/>
              </a:ext>
            </a:extLst>
          </p:cNvPr>
          <p:cNvGraphicFramePr>
            <a:graphicFrameLocks noGrp="1"/>
          </p:cNvGraphicFramePr>
          <p:nvPr/>
        </p:nvGraphicFramePr>
        <p:xfrm>
          <a:off x="2232426" y="5141661"/>
          <a:ext cx="6868576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572">
                  <a:extLst>
                    <a:ext uri="{9D8B030D-6E8A-4147-A177-3AD203B41FA5}">
                      <a16:colId xmlns:a16="http://schemas.microsoft.com/office/drawing/2014/main" val="2301688084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67325535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138581685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1577339419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3411350453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1733705836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2116443426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581723366"/>
                    </a:ext>
                  </a:extLst>
                </a:gridCol>
              </a:tblGrid>
              <a:tr h="328670"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0</a:t>
                      </a:r>
                      <a:endParaRPr lang="es-MX" dirty="0">
                        <a:solidFill>
                          <a:srgbClr val="002060"/>
                        </a:solidFill>
                      </a:endParaRP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1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2800" dirty="0">
                          <a:solidFill>
                            <a:srgbClr val="C00000"/>
                          </a:solidFill>
                        </a:rPr>
                        <a:t>4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2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3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0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4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2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1078465"/>
                  </a:ext>
                </a:extLst>
              </a:tr>
            </a:tbl>
          </a:graphicData>
        </a:graphic>
      </p:graphicFrame>
      <p:sp>
        <p:nvSpPr>
          <p:cNvPr id="3" name="Flecha: hacia abajo 2">
            <a:extLst>
              <a:ext uri="{FF2B5EF4-FFF2-40B4-BE49-F238E27FC236}">
                <a16:creationId xmlns:a16="http://schemas.microsoft.com/office/drawing/2014/main" id="{5C0E0BB5-AC94-38C8-73CC-69E92F9D9F8A}"/>
              </a:ext>
            </a:extLst>
          </p:cNvPr>
          <p:cNvSpPr/>
          <p:nvPr/>
        </p:nvSpPr>
        <p:spPr>
          <a:xfrm>
            <a:off x="6868170" y="4393568"/>
            <a:ext cx="168166" cy="344214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" name="Flecha: hacia abajo 4">
            <a:extLst>
              <a:ext uri="{FF2B5EF4-FFF2-40B4-BE49-F238E27FC236}">
                <a16:creationId xmlns:a16="http://schemas.microsoft.com/office/drawing/2014/main" id="{1522F1DB-2324-9EA3-8515-D8518DB4B267}"/>
              </a:ext>
            </a:extLst>
          </p:cNvPr>
          <p:cNvSpPr/>
          <p:nvPr/>
        </p:nvSpPr>
        <p:spPr>
          <a:xfrm>
            <a:off x="5151670" y="4393568"/>
            <a:ext cx="168166" cy="344214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graphicFrame>
        <p:nvGraphicFramePr>
          <p:cNvPr id="7" name="Tabla 7">
            <a:extLst>
              <a:ext uri="{FF2B5EF4-FFF2-40B4-BE49-F238E27FC236}">
                <a16:creationId xmlns:a16="http://schemas.microsoft.com/office/drawing/2014/main" id="{6733AA5A-8B96-069A-0FE0-75A7D96BA30C}"/>
              </a:ext>
            </a:extLst>
          </p:cNvPr>
          <p:cNvGraphicFramePr>
            <a:graphicFrameLocks noGrp="1"/>
          </p:cNvGraphicFramePr>
          <p:nvPr/>
        </p:nvGraphicFramePr>
        <p:xfrm>
          <a:off x="2232426" y="4726228"/>
          <a:ext cx="686857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572">
                  <a:extLst>
                    <a:ext uri="{9D8B030D-6E8A-4147-A177-3AD203B41FA5}">
                      <a16:colId xmlns:a16="http://schemas.microsoft.com/office/drawing/2014/main" val="2079758617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3162132081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3614991406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1112453185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3218961991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301897411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2673095457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467703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2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3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4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5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6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7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2213572"/>
                  </a:ext>
                </a:extLst>
              </a:tr>
            </a:tbl>
          </a:graphicData>
        </a:graphic>
      </p:graphicFrame>
      <p:sp>
        <p:nvSpPr>
          <p:cNvPr id="9" name="CuadroTexto 8">
            <a:extLst>
              <a:ext uri="{FF2B5EF4-FFF2-40B4-BE49-F238E27FC236}">
                <a16:creationId xmlns:a16="http://schemas.microsoft.com/office/drawing/2014/main" id="{7C94A10B-C117-D0FB-CECD-93734D8BC6FD}"/>
              </a:ext>
            </a:extLst>
          </p:cNvPr>
          <p:cNvSpPr txBox="1"/>
          <p:nvPr/>
        </p:nvSpPr>
        <p:spPr>
          <a:xfrm>
            <a:off x="5088266" y="4104850"/>
            <a:ext cx="3108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</a:t>
            </a:r>
            <a:endParaRPr lang="es-MX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CA63E9C2-2F1A-99B3-F008-52203BA4DEBC}"/>
              </a:ext>
            </a:extLst>
          </p:cNvPr>
          <p:cNvSpPr txBox="1"/>
          <p:nvPr/>
        </p:nvSpPr>
        <p:spPr>
          <a:xfrm>
            <a:off x="6796815" y="4108555"/>
            <a:ext cx="3108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</a:t>
            </a:r>
            <a:endParaRPr lang="es-MX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6629703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7C6DEB33-3053-FBC5-0BD4-7EB3C3EE4B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aphicFrame>
        <p:nvGraphicFramePr>
          <p:cNvPr id="2" name="Tabla 10">
            <a:extLst>
              <a:ext uri="{FF2B5EF4-FFF2-40B4-BE49-F238E27FC236}">
                <a16:creationId xmlns:a16="http://schemas.microsoft.com/office/drawing/2014/main" id="{9840F645-7E61-8E82-E808-F1F8E311D9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3847487"/>
              </p:ext>
            </p:extLst>
          </p:nvPr>
        </p:nvGraphicFramePr>
        <p:xfrm>
          <a:off x="2232426" y="5141661"/>
          <a:ext cx="6868576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572">
                  <a:extLst>
                    <a:ext uri="{9D8B030D-6E8A-4147-A177-3AD203B41FA5}">
                      <a16:colId xmlns:a16="http://schemas.microsoft.com/office/drawing/2014/main" val="2301688084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67325535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138581685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1577339419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3411350453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1733705836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2116443426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581723366"/>
                    </a:ext>
                  </a:extLst>
                </a:gridCol>
              </a:tblGrid>
              <a:tr h="328670"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0</a:t>
                      </a:r>
                      <a:endParaRPr lang="es-MX" dirty="0">
                        <a:solidFill>
                          <a:srgbClr val="002060"/>
                        </a:solidFill>
                      </a:endParaRP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1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2800" dirty="0">
                          <a:solidFill>
                            <a:srgbClr val="C00000"/>
                          </a:solidFill>
                        </a:rPr>
                        <a:t>4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2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3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C00000"/>
                          </a:solidFill>
                        </a:rPr>
                        <a:t>0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4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2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1078465"/>
                  </a:ext>
                </a:extLst>
              </a:tr>
            </a:tbl>
          </a:graphicData>
        </a:graphic>
      </p:graphicFrame>
      <p:sp>
        <p:nvSpPr>
          <p:cNvPr id="3" name="Flecha: hacia abajo 2">
            <a:extLst>
              <a:ext uri="{FF2B5EF4-FFF2-40B4-BE49-F238E27FC236}">
                <a16:creationId xmlns:a16="http://schemas.microsoft.com/office/drawing/2014/main" id="{5C0E0BB5-AC94-38C8-73CC-69E92F9D9F8A}"/>
              </a:ext>
            </a:extLst>
          </p:cNvPr>
          <p:cNvSpPr/>
          <p:nvPr/>
        </p:nvSpPr>
        <p:spPr>
          <a:xfrm>
            <a:off x="6868170" y="4393568"/>
            <a:ext cx="168166" cy="344214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" name="Flecha: hacia abajo 4">
            <a:extLst>
              <a:ext uri="{FF2B5EF4-FFF2-40B4-BE49-F238E27FC236}">
                <a16:creationId xmlns:a16="http://schemas.microsoft.com/office/drawing/2014/main" id="{1522F1DB-2324-9EA3-8515-D8518DB4B267}"/>
              </a:ext>
            </a:extLst>
          </p:cNvPr>
          <p:cNvSpPr/>
          <p:nvPr/>
        </p:nvSpPr>
        <p:spPr>
          <a:xfrm>
            <a:off x="5151670" y="4393568"/>
            <a:ext cx="168166" cy="344214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graphicFrame>
        <p:nvGraphicFramePr>
          <p:cNvPr id="7" name="Tabla 7">
            <a:extLst>
              <a:ext uri="{FF2B5EF4-FFF2-40B4-BE49-F238E27FC236}">
                <a16:creationId xmlns:a16="http://schemas.microsoft.com/office/drawing/2014/main" id="{6733AA5A-8B96-069A-0FE0-75A7D96BA30C}"/>
              </a:ext>
            </a:extLst>
          </p:cNvPr>
          <p:cNvGraphicFramePr>
            <a:graphicFrameLocks noGrp="1"/>
          </p:cNvGraphicFramePr>
          <p:nvPr/>
        </p:nvGraphicFramePr>
        <p:xfrm>
          <a:off x="2232426" y="4726228"/>
          <a:ext cx="686857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572">
                  <a:extLst>
                    <a:ext uri="{9D8B030D-6E8A-4147-A177-3AD203B41FA5}">
                      <a16:colId xmlns:a16="http://schemas.microsoft.com/office/drawing/2014/main" val="2079758617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3162132081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3614991406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1112453185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3218961991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301897411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2673095457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467703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2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3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4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5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6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7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2213572"/>
                  </a:ext>
                </a:extLst>
              </a:tr>
            </a:tbl>
          </a:graphicData>
        </a:graphic>
      </p:graphicFrame>
      <p:sp>
        <p:nvSpPr>
          <p:cNvPr id="9" name="CuadroTexto 8">
            <a:extLst>
              <a:ext uri="{FF2B5EF4-FFF2-40B4-BE49-F238E27FC236}">
                <a16:creationId xmlns:a16="http://schemas.microsoft.com/office/drawing/2014/main" id="{7C94A10B-C117-D0FB-CECD-93734D8BC6FD}"/>
              </a:ext>
            </a:extLst>
          </p:cNvPr>
          <p:cNvSpPr txBox="1"/>
          <p:nvPr/>
        </p:nvSpPr>
        <p:spPr>
          <a:xfrm>
            <a:off x="5088266" y="4104850"/>
            <a:ext cx="3108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</a:t>
            </a:r>
            <a:endParaRPr lang="es-MX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CA63E9C2-2F1A-99B3-F008-52203BA4DEBC}"/>
              </a:ext>
            </a:extLst>
          </p:cNvPr>
          <p:cNvSpPr txBox="1"/>
          <p:nvPr/>
        </p:nvSpPr>
        <p:spPr>
          <a:xfrm>
            <a:off x="6796815" y="4108555"/>
            <a:ext cx="3108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</a:t>
            </a:r>
            <a:endParaRPr lang="es-MX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999810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7C6DEB33-3053-FBC5-0BD4-7EB3C3EE4B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aphicFrame>
        <p:nvGraphicFramePr>
          <p:cNvPr id="2" name="Tabla 10">
            <a:extLst>
              <a:ext uri="{FF2B5EF4-FFF2-40B4-BE49-F238E27FC236}">
                <a16:creationId xmlns:a16="http://schemas.microsoft.com/office/drawing/2014/main" id="{9840F645-7E61-8E82-E808-F1F8E311D9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769910"/>
              </p:ext>
            </p:extLst>
          </p:nvPr>
        </p:nvGraphicFramePr>
        <p:xfrm>
          <a:off x="2232426" y="5141661"/>
          <a:ext cx="6868576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572">
                  <a:extLst>
                    <a:ext uri="{9D8B030D-6E8A-4147-A177-3AD203B41FA5}">
                      <a16:colId xmlns:a16="http://schemas.microsoft.com/office/drawing/2014/main" val="2301688084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67325535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138581685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1577339419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3411350453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1733705836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2116443426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581723366"/>
                    </a:ext>
                  </a:extLst>
                </a:gridCol>
              </a:tblGrid>
              <a:tr h="328670"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0</a:t>
                      </a:r>
                      <a:endParaRPr lang="es-MX" dirty="0">
                        <a:solidFill>
                          <a:srgbClr val="002060"/>
                        </a:solidFill>
                      </a:endParaRP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1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2800" dirty="0">
                          <a:solidFill>
                            <a:srgbClr val="C00000"/>
                          </a:solidFill>
                        </a:rPr>
                        <a:t>4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MX" sz="2800" dirty="0">
                        <a:solidFill>
                          <a:srgbClr val="002060"/>
                        </a:solidFill>
                      </a:endParaRP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3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C00000"/>
                          </a:solidFill>
                        </a:rPr>
                        <a:t>0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4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2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1078465"/>
                  </a:ext>
                </a:extLst>
              </a:tr>
            </a:tbl>
          </a:graphicData>
        </a:graphic>
      </p:graphicFrame>
      <p:sp>
        <p:nvSpPr>
          <p:cNvPr id="3" name="Flecha: hacia abajo 2">
            <a:extLst>
              <a:ext uri="{FF2B5EF4-FFF2-40B4-BE49-F238E27FC236}">
                <a16:creationId xmlns:a16="http://schemas.microsoft.com/office/drawing/2014/main" id="{5C0E0BB5-AC94-38C8-73CC-69E92F9D9F8A}"/>
              </a:ext>
            </a:extLst>
          </p:cNvPr>
          <p:cNvSpPr/>
          <p:nvPr/>
        </p:nvSpPr>
        <p:spPr>
          <a:xfrm>
            <a:off x="6868170" y="4393568"/>
            <a:ext cx="168166" cy="344214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" name="Flecha: hacia abajo 4">
            <a:extLst>
              <a:ext uri="{FF2B5EF4-FFF2-40B4-BE49-F238E27FC236}">
                <a16:creationId xmlns:a16="http://schemas.microsoft.com/office/drawing/2014/main" id="{1522F1DB-2324-9EA3-8515-D8518DB4B267}"/>
              </a:ext>
            </a:extLst>
          </p:cNvPr>
          <p:cNvSpPr/>
          <p:nvPr/>
        </p:nvSpPr>
        <p:spPr>
          <a:xfrm>
            <a:off x="5151670" y="4393568"/>
            <a:ext cx="168166" cy="344214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graphicFrame>
        <p:nvGraphicFramePr>
          <p:cNvPr id="7" name="Tabla 7">
            <a:extLst>
              <a:ext uri="{FF2B5EF4-FFF2-40B4-BE49-F238E27FC236}">
                <a16:creationId xmlns:a16="http://schemas.microsoft.com/office/drawing/2014/main" id="{6733AA5A-8B96-069A-0FE0-75A7D96BA30C}"/>
              </a:ext>
            </a:extLst>
          </p:cNvPr>
          <p:cNvGraphicFramePr>
            <a:graphicFrameLocks noGrp="1"/>
          </p:cNvGraphicFramePr>
          <p:nvPr/>
        </p:nvGraphicFramePr>
        <p:xfrm>
          <a:off x="2232426" y="4726228"/>
          <a:ext cx="686857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572">
                  <a:extLst>
                    <a:ext uri="{9D8B030D-6E8A-4147-A177-3AD203B41FA5}">
                      <a16:colId xmlns:a16="http://schemas.microsoft.com/office/drawing/2014/main" val="2079758617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3162132081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3614991406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1112453185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3218961991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301897411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2673095457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467703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2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3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4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5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6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7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2213572"/>
                  </a:ext>
                </a:extLst>
              </a:tr>
            </a:tbl>
          </a:graphicData>
        </a:graphic>
      </p:graphicFrame>
      <p:sp>
        <p:nvSpPr>
          <p:cNvPr id="9" name="CuadroTexto 8">
            <a:extLst>
              <a:ext uri="{FF2B5EF4-FFF2-40B4-BE49-F238E27FC236}">
                <a16:creationId xmlns:a16="http://schemas.microsoft.com/office/drawing/2014/main" id="{7C94A10B-C117-D0FB-CECD-93734D8BC6FD}"/>
              </a:ext>
            </a:extLst>
          </p:cNvPr>
          <p:cNvSpPr txBox="1"/>
          <p:nvPr/>
        </p:nvSpPr>
        <p:spPr>
          <a:xfrm>
            <a:off x="5088266" y="4104850"/>
            <a:ext cx="3108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</a:t>
            </a:r>
            <a:endParaRPr lang="es-MX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CA63E9C2-2F1A-99B3-F008-52203BA4DEBC}"/>
              </a:ext>
            </a:extLst>
          </p:cNvPr>
          <p:cNvSpPr txBox="1"/>
          <p:nvPr/>
        </p:nvSpPr>
        <p:spPr>
          <a:xfrm>
            <a:off x="6796815" y="4108555"/>
            <a:ext cx="3108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</a:t>
            </a:r>
            <a:endParaRPr lang="es-MX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5896623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7C6DEB33-3053-FBC5-0BD4-7EB3C3EE4B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aphicFrame>
        <p:nvGraphicFramePr>
          <p:cNvPr id="2" name="Tabla 10">
            <a:extLst>
              <a:ext uri="{FF2B5EF4-FFF2-40B4-BE49-F238E27FC236}">
                <a16:creationId xmlns:a16="http://schemas.microsoft.com/office/drawing/2014/main" id="{9840F645-7E61-8E82-E808-F1F8E311D9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6110826"/>
              </p:ext>
            </p:extLst>
          </p:nvPr>
        </p:nvGraphicFramePr>
        <p:xfrm>
          <a:off x="2232426" y="5141661"/>
          <a:ext cx="6868576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572">
                  <a:extLst>
                    <a:ext uri="{9D8B030D-6E8A-4147-A177-3AD203B41FA5}">
                      <a16:colId xmlns:a16="http://schemas.microsoft.com/office/drawing/2014/main" val="2301688084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67325535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138581685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1577339419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3411350453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1733705836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2116443426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581723366"/>
                    </a:ext>
                  </a:extLst>
                </a:gridCol>
              </a:tblGrid>
              <a:tr h="328670"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0</a:t>
                      </a:r>
                      <a:endParaRPr lang="es-MX" dirty="0">
                        <a:solidFill>
                          <a:srgbClr val="002060"/>
                        </a:solidFill>
                      </a:endParaRP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1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2800" dirty="0">
                          <a:solidFill>
                            <a:srgbClr val="C00000"/>
                          </a:solidFill>
                        </a:rPr>
                        <a:t>4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2800" dirty="0">
                          <a:solidFill>
                            <a:srgbClr val="C00000"/>
                          </a:solidFill>
                        </a:rPr>
                        <a:t>0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3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C00000"/>
                          </a:solidFill>
                        </a:rPr>
                        <a:t>0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4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2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1078465"/>
                  </a:ext>
                </a:extLst>
              </a:tr>
            </a:tbl>
          </a:graphicData>
        </a:graphic>
      </p:graphicFrame>
      <p:sp>
        <p:nvSpPr>
          <p:cNvPr id="3" name="Flecha: hacia abajo 2">
            <a:extLst>
              <a:ext uri="{FF2B5EF4-FFF2-40B4-BE49-F238E27FC236}">
                <a16:creationId xmlns:a16="http://schemas.microsoft.com/office/drawing/2014/main" id="{5C0E0BB5-AC94-38C8-73CC-69E92F9D9F8A}"/>
              </a:ext>
            </a:extLst>
          </p:cNvPr>
          <p:cNvSpPr/>
          <p:nvPr/>
        </p:nvSpPr>
        <p:spPr>
          <a:xfrm>
            <a:off x="6868170" y="4393568"/>
            <a:ext cx="168166" cy="344214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" name="Flecha: hacia abajo 4">
            <a:extLst>
              <a:ext uri="{FF2B5EF4-FFF2-40B4-BE49-F238E27FC236}">
                <a16:creationId xmlns:a16="http://schemas.microsoft.com/office/drawing/2014/main" id="{1522F1DB-2324-9EA3-8515-D8518DB4B267}"/>
              </a:ext>
            </a:extLst>
          </p:cNvPr>
          <p:cNvSpPr/>
          <p:nvPr/>
        </p:nvSpPr>
        <p:spPr>
          <a:xfrm>
            <a:off x="5151670" y="4393568"/>
            <a:ext cx="168166" cy="344214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graphicFrame>
        <p:nvGraphicFramePr>
          <p:cNvPr id="7" name="Tabla 7">
            <a:extLst>
              <a:ext uri="{FF2B5EF4-FFF2-40B4-BE49-F238E27FC236}">
                <a16:creationId xmlns:a16="http://schemas.microsoft.com/office/drawing/2014/main" id="{6733AA5A-8B96-069A-0FE0-75A7D96BA30C}"/>
              </a:ext>
            </a:extLst>
          </p:cNvPr>
          <p:cNvGraphicFramePr>
            <a:graphicFrameLocks noGrp="1"/>
          </p:cNvGraphicFramePr>
          <p:nvPr/>
        </p:nvGraphicFramePr>
        <p:xfrm>
          <a:off x="2232426" y="4726228"/>
          <a:ext cx="686857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572">
                  <a:extLst>
                    <a:ext uri="{9D8B030D-6E8A-4147-A177-3AD203B41FA5}">
                      <a16:colId xmlns:a16="http://schemas.microsoft.com/office/drawing/2014/main" val="2079758617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3162132081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3614991406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1112453185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3218961991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301897411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2673095457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467703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2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3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4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5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6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7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2213572"/>
                  </a:ext>
                </a:extLst>
              </a:tr>
            </a:tbl>
          </a:graphicData>
        </a:graphic>
      </p:graphicFrame>
      <p:sp>
        <p:nvSpPr>
          <p:cNvPr id="9" name="CuadroTexto 8">
            <a:extLst>
              <a:ext uri="{FF2B5EF4-FFF2-40B4-BE49-F238E27FC236}">
                <a16:creationId xmlns:a16="http://schemas.microsoft.com/office/drawing/2014/main" id="{7C94A10B-C117-D0FB-CECD-93734D8BC6FD}"/>
              </a:ext>
            </a:extLst>
          </p:cNvPr>
          <p:cNvSpPr txBox="1"/>
          <p:nvPr/>
        </p:nvSpPr>
        <p:spPr>
          <a:xfrm>
            <a:off x="5088266" y="4104850"/>
            <a:ext cx="3108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</a:t>
            </a:r>
            <a:endParaRPr lang="es-MX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CA63E9C2-2F1A-99B3-F008-52203BA4DEBC}"/>
              </a:ext>
            </a:extLst>
          </p:cNvPr>
          <p:cNvSpPr txBox="1"/>
          <p:nvPr/>
        </p:nvSpPr>
        <p:spPr>
          <a:xfrm>
            <a:off x="6796815" y="4108555"/>
            <a:ext cx="3108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</a:t>
            </a:r>
            <a:endParaRPr lang="es-MX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4714166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3001D3F3-D560-2030-A79B-91DA414951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aphicFrame>
        <p:nvGraphicFramePr>
          <p:cNvPr id="2" name="Tabla 10">
            <a:extLst>
              <a:ext uri="{FF2B5EF4-FFF2-40B4-BE49-F238E27FC236}">
                <a16:creationId xmlns:a16="http://schemas.microsoft.com/office/drawing/2014/main" id="{9840F645-7E61-8E82-E808-F1F8E311D9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7957557"/>
              </p:ext>
            </p:extLst>
          </p:nvPr>
        </p:nvGraphicFramePr>
        <p:xfrm>
          <a:off x="2232426" y="5141661"/>
          <a:ext cx="6868576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572">
                  <a:extLst>
                    <a:ext uri="{9D8B030D-6E8A-4147-A177-3AD203B41FA5}">
                      <a16:colId xmlns:a16="http://schemas.microsoft.com/office/drawing/2014/main" val="2301688084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67325535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138581685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1577339419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3411350453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1733705836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2116443426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581723366"/>
                    </a:ext>
                  </a:extLst>
                </a:gridCol>
              </a:tblGrid>
              <a:tr h="328670"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0</a:t>
                      </a:r>
                      <a:endParaRPr lang="es-MX" dirty="0">
                        <a:solidFill>
                          <a:srgbClr val="002060"/>
                        </a:solidFill>
                      </a:endParaRP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1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2800" dirty="0">
                          <a:solidFill>
                            <a:srgbClr val="C00000"/>
                          </a:solidFill>
                        </a:rPr>
                        <a:t>4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2800" dirty="0">
                          <a:solidFill>
                            <a:srgbClr val="C00000"/>
                          </a:solidFill>
                        </a:rPr>
                        <a:t>0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3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0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4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2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1078465"/>
                  </a:ext>
                </a:extLst>
              </a:tr>
            </a:tbl>
          </a:graphicData>
        </a:graphic>
      </p:graphicFrame>
      <p:sp>
        <p:nvSpPr>
          <p:cNvPr id="3" name="Flecha: hacia abajo 2">
            <a:extLst>
              <a:ext uri="{FF2B5EF4-FFF2-40B4-BE49-F238E27FC236}">
                <a16:creationId xmlns:a16="http://schemas.microsoft.com/office/drawing/2014/main" id="{5C0E0BB5-AC94-38C8-73CC-69E92F9D9F8A}"/>
              </a:ext>
            </a:extLst>
          </p:cNvPr>
          <p:cNvSpPr/>
          <p:nvPr/>
        </p:nvSpPr>
        <p:spPr>
          <a:xfrm>
            <a:off x="6868170" y="4393568"/>
            <a:ext cx="168166" cy="344214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" name="Flecha: hacia abajo 4">
            <a:extLst>
              <a:ext uri="{FF2B5EF4-FFF2-40B4-BE49-F238E27FC236}">
                <a16:creationId xmlns:a16="http://schemas.microsoft.com/office/drawing/2014/main" id="{1522F1DB-2324-9EA3-8515-D8518DB4B267}"/>
              </a:ext>
            </a:extLst>
          </p:cNvPr>
          <p:cNvSpPr/>
          <p:nvPr/>
        </p:nvSpPr>
        <p:spPr>
          <a:xfrm>
            <a:off x="5151670" y="4393568"/>
            <a:ext cx="168166" cy="344214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graphicFrame>
        <p:nvGraphicFramePr>
          <p:cNvPr id="7" name="Tabla 7">
            <a:extLst>
              <a:ext uri="{FF2B5EF4-FFF2-40B4-BE49-F238E27FC236}">
                <a16:creationId xmlns:a16="http://schemas.microsoft.com/office/drawing/2014/main" id="{6733AA5A-8B96-069A-0FE0-75A7D96BA30C}"/>
              </a:ext>
            </a:extLst>
          </p:cNvPr>
          <p:cNvGraphicFramePr>
            <a:graphicFrameLocks noGrp="1"/>
          </p:cNvGraphicFramePr>
          <p:nvPr/>
        </p:nvGraphicFramePr>
        <p:xfrm>
          <a:off x="2232426" y="4726228"/>
          <a:ext cx="686857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572">
                  <a:extLst>
                    <a:ext uri="{9D8B030D-6E8A-4147-A177-3AD203B41FA5}">
                      <a16:colId xmlns:a16="http://schemas.microsoft.com/office/drawing/2014/main" val="2079758617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3162132081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3614991406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1112453185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3218961991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301897411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2673095457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467703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2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3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4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5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6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7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2213572"/>
                  </a:ext>
                </a:extLst>
              </a:tr>
            </a:tbl>
          </a:graphicData>
        </a:graphic>
      </p:graphicFrame>
      <p:sp>
        <p:nvSpPr>
          <p:cNvPr id="9" name="CuadroTexto 8">
            <a:extLst>
              <a:ext uri="{FF2B5EF4-FFF2-40B4-BE49-F238E27FC236}">
                <a16:creationId xmlns:a16="http://schemas.microsoft.com/office/drawing/2014/main" id="{7C94A10B-C117-D0FB-CECD-93734D8BC6FD}"/>
              </a:ext>
            </a:extLst>
          </p:cNvPr>
          <p:cNvSpPr txBox="1"/>
          <p:nvPr/>
        </p:nvSpPr>
        <p:spPr>
          <a:xfrm>
            <a:off x="5088266" y="4104850"/>
            <a:ext cx="3108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</a:t>
            </a:r>
            <a:endParaRPr lang="es-MX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CA63E9C2-2F1A-99B3-F008-52203BA4DEBC}"/>
              </a:ext>
            </a:extLst>
          </p:cNvPr>
          <p:cNvSpPr txBox="1"/>
          <p:nvPr/>
        </p:nvSpPr>
        <p:spPr>
          <a:xfrm>
            <a:off x="6796815" y="4108555"/>
            <a:ext cx="3108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</a:t>
            </a:r>
            <a:endParaRPr lang="es-MX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2130991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A5A28D4B-60DB-CBF9-62FC-0929DD873B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aphicFrame>
        <p:nvGraphicFramePr>
          <p:cNvPr id="2" name="Tabla 10">
            <a:extLst>
              <a:ext uri="{FF2B5EF4-FFF2-40B4-BE49-F238E27FC236}">
                <a16:creationId xmlns:a16="http://schemas.microsoft.com/office/drawing/2014/main" id="{9840F645-7E61-8E82-E808-F1F8E311D965}"/>
              </a:ext>
            </a:extLst>
          </p:cNvPr>
          <p:cNvGraphicFramePr>
            <a:graphicFrameLocks noGrp="1"/>
          </p:cNvGraphicFramePr>
          <p:nvPr/>
        </p:nvGraphicFramePr>
        <p:xfrm>
          <a:off x="2232426" y="5141661"/>
          <a:ext cx="6868576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572">
                  <a:extLst>
                    <a:ext uri="{9D8B030D-6E8A-4147-A177-3AD203B41FA5}">
                      <a16:colId xmlns:a16="http://schemas.microsoft.com/office/drawing/2014/main" val="2301688084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67325535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138581685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1577339419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3411350453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1733705836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2116443426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581723366"/>
                    </a:ext>
                  </a:extLst>
                </a:gridCol>
              </a:tblGrid>
              <a:tr h="328670"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0</a:t>
                      </a:r>
                      <a:endParaRPr lang="es-MX" dirty="0">
                        <a:solidFill>
                          <a:srgbClr val="002060"/>
                        </a:solidFill>
                      </a:endParaRP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1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2800" dirty="0">
                          <a:solidFill>
                            <a:srgbClr val="C00000"/>
                          </a:solidFill>
                        </a:rPr>
                        <a:t>4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2800" dirty="0">
                          <a:solidFill>
                            <a:srgbClr val="C00000"/>
                          </a:solidFill>
                        </a:rPr>
                        <a:t>0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3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0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4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2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1078465"/>
                  </a:ext>
                </a:extLst>
              </a:tr>
            </a:tbl>
          </a:graphicData>
        </a:graphic>
      </p:graphicFrame>
      <p:sp>
        <p:nvSpPr>
          <p:cNvPr id="3" name="Flecha: hacia abajo 2">
            <a:extLst>
              <a:ext uri="{FF2B5EF4-FFF2-40B4-BE49-F238E27FC236}">
                <a16:creationId xmlns:a16="http://schemas.microsoft.com/office/drawing/2014/main" id="{5C0E0BB5-AC94-38C8-73CC-69E92F9D9F8A}"/>
              </a:ext>
            </a:extLst>
          </p:cNvPr>
          <p:cNvSpPr/>
          <p:nvPr/>
        </p:nvSpPr>
        <p:spPr>
          <a:xfrm>
            <a:off x="6868170" y="4393568"/>
            <a:ext cx="168166" cy="344214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" name="Flecha: hacia abajo 4">
            <a:extLst>
              <a:ext uri="{FF2B5EF4-FFF2-40B4-BE49-F238E27FC236}">
                <a16:creationId xmlns:a16="http://schemas.microsoft.com/office/drawing/2014/main" id="{1522F1DB-2324-9EA3-8515-D8518DB4B267}"/>
              </a:ext>
            </a:extLst>
          </p:cNvPr>
          <p:cNvSpPr/>
          <p:nvPr/>
        </p:nvSpPr>
        <p:spPr>
          <a:xfrm>
            <a:off x="5151670" y="4393568"/>
            <a:ext cx="168166" cy="344214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graphicFrame>
        <p:nvGraphicFramePr>
          <p:cNvPr id="7" name="Tabla 7">
            <a:extLst>
              <a:ext uri="{FF2B5EF4-FFF2-40B4-BE49-F238E27FC236}">
                <a16:creationId xmlns:a16="http://schemas.microsoft.com/office/drawing/2014/main" id="{6733AA5A-8B96-069A-0FE0-75A7D96BA30C}"/>
              </a:ext>
            </a:extLst>
          </p:cNvPr>
          <p:cNvGraphicFramePr>
            <a:graphicFrameLocks noGrp="1"/>
          </p:cNvGraphicFramePr>
          <p:nvPr/>
        </p:nvGraphicFramePr>
        <p:xfrm>
          <a:off x="2232426" y="4726228"/>
          <a:ext cx="686857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572">
                  <a:extLst>
                    <a:ext uri="{9D8B030D-6E8A-4147-A177-3AD203B41FA5}">
                      <a16:colId xmlns:a16="http://schemas.microsoft.com/office/drawing/2014/main" val="2079758617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3162132081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3614991406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1112453185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3218961991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301897411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2673095457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467703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2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3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4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5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6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7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2213572"/>
                  </a:ext>
                </a:extLst>
              </a:tr>
            </a:tbl>
          </a:graphicData>
        </a:graphic>
      </p:graphicFrame>
      <p:sp>
        <p:nvSpPr>
          <p:cNvPr id="9" name="CuadroTexto 8">
            <a:extLst>
              <a:ext uri="{FF2B5EF4-FFF2-40B4-BE49-F238E27FC236}">
                <a16:creationId xmlns:a16="http://schemas.microsoft.com/office/drawing/2014/main" id="{7C94A10B-C117-D0FB-CECD-93734D8BC6FD}"/>
              </a:ext>
            </a:extLst>
          </p:cNvPr>
          <p:cNvSpPr txBox="1"/>
          <p:nvPr/>
        </p:nvSpPr>
        <p:spPr>
          <a:xfrm>
            <a:off x="5088266" y="4104850"/>
            <a:ext cx="3108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</a:t>
            </a:r>
            <a:endParaRPr lang="es-MX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CA63E9C2-2F1A-99B3-F008-52203BA4DEBC}"/>
              </a:ext>
            </a:extLst>
          </p:cNvPr>
          <p:cNvSpPr txBox="1"/>
          <p:nvPr/>
        </p:nvSpPr>
        <p:spPr>
          <a:xfrm>
            <a:off x="6796815" y="4108555"/>
            <a:ext cx="3108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</a:t>
            </a:r>
            <a:endParaRPr lang="es-MX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5278116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A5A28D4B-60DB-CBF9-62FC-0929DD873B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aphicFrame>
        <p:nvGraphicFramePr>
          <p:cNvPr id="2" name="Tabla 10">
            <a:extLst>
              <a:ext uri="{FF2B5EF4-FFF2-40B4-BE49-F238E27FC236}">
                <a16:creationId xmlns:a16="http://schemas.microsoft.com/office/drawing/2014/main" id="{9840F645-7E61-8E82-E808-F1F8E311D965}"/>
              </a:ext>
            </a:extLst>
          </p:cNvPr>
          <p:cNvGraphicFramePr>
            <a:graphicFrameLocks noGrp="1"/>
          </p:cNvGraphicFramePr>
          <p:nvPr/>
        </p:nvGraphicFramePr>
        <p:xfrm>
          <a:off x="2232426" y="5141661"/>
          <a:ext cx="6868576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572">
                  <a:extLst>
                    <a:ext uri="{9D8B030D-6E8A-4147-A177-3AD203B41FA5}">
                      <a16:colId xmlns:a16="http://schemas.microsoft.com/office/drawing/2014/main" val="2301688084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67325535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138581685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1577339419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3411350453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1733705836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2116443426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581723366"/>
                    </a:ext>
                  </a:extLst>
                </a:gridCol>
              </a:tblGrid>
              <a:tr h="328670"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0</a:t>
                      </a:r>
                      <a:endParaRPr lang="es-MX" dirty="0">
                        <a:solidFill>
                          <a:srgbClr val="002060"/>
                        </a:solidFill>
                      </a:endParaRP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1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2800" dirty="0">
                          <a:solidFill>
                            <a:srgbClr val="C00000"/>
                          </a:solidFill>
                        </a:rPr>
                        <a:t>4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2800" dirty="0">
                          <a:solidFill>
                            <a:srgbClr val="C00000"/>
                          </a:solidFill>
                        </a:rPr>
                        <a:t>0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3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0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4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2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1078465"/>
                  </a:ext>
                </a:extLst>
              </a:tr>
            </a:tbl>
          </a:graphicData>
        </a:graphic>
      </p:graphicFrame>
      <p:sp>
        <p:nvSpPr>
          <p:cNvPr id="3" name="Flecha: hacia abajo 2">
            <a:extLst>
              <a:ext uri="{FF2B5EF4-FFF2-40B4-BE49-F238E27FC236}">
                <a16:creationId xmlns:a16="http://schemas.microsoft.com/office/drawing/2014/main" id="{5C0E0BB5-AC94-38C8-73CC-69E92F9D9F8A}"/>
              </a:ext>
            </a:extLst>
          </p:cNvPr>
          <p:cNvSpPr/>
          <p:nvPr/>
        </p:nvSpPr>
        <p:spPr>
          <a:xfrm>
            <a:off x="6025333" y="4393568"/>
            <a:ext cx="168166" cy="344214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" name="Flecha: hacia abajo 4">
            <a:extLst>
              <a:ext uri="{FF2B5EF4-FFF2-40B4-BE49-F238E27FC236}">
                <a16:creationId xmlns:a16="http://schemas.microsoft.com/office/drawing/2014/main" id="{1522F1DB-2324-9EA3-8515-D8518DB4B267}"/>
              </a:ext>
            </a:extLst>
          </p:cNvPr>
          <p:cNvSpPr/>
          <p:nvPr/>
        </p:nvSpPr>
        <p:spPr>
          <a:xfrm>
            <a:off x="5151670" y="4393568"/>
            <a:ext cx="168166" cy="344214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graphicFrame>
        <p:nvGraphicFramePr>
          <p:cNvPr id="7" name="Tabla 7">
            <a:extLst>
              <a:ext uri="{FF2B5EF4-FFF2-40B4-BE49-F238E27FC236}">
                <a16:creationId xmlns:a16="http://schemas.microsoft.com/office/drawing/2014/main" id="{6733AA5A-8B96-069A-0FE0-75A7D96BA30C}"/>
              </a:ext>
            </a:extLst>
          </p:cNvPr>
          <p:cNvGraphicFramePr>
            <a:graphicFrameLocks noGrp="1"/>
          </p:cNvGraphicFramePr>
          <p:nvPr/>
        </p:nvGraphicFramePr>
        <p:xfrm>
          <a:off x="2232426" y="4726228"/>
          <a:ext cx="686857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572">
                  <a:extLst>
                    <a:ext uri="{9D8B030D-6E8A-4147-A177-3AD203B41FA5}">
                      <a16:colId xmlns:a16="http://schemas.microsoft.com/office/drawing/2014/main" val="2079758617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3162132081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3614991406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1112453185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3218961991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301897411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2673095457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467703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2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3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4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5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6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7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2213572"/>
                  </a:ext>
                </a:extLst>
              </a:tr>
            </a:tbl>
          </a:graphicData>
        </a:graphic>
      </p:graphicFrame>
      <p:sp>
        <p:nvSpPr>
          <p:cNvPr id="9" name="CuadroTexto 8">
            <a:extLst>
              <a:ext uri="{FF2B5EF4-FFF2-40B4-BE49-F238E27FC236}">
                <a16:creationId xmlns:a16="http://schemas.microsoft.com/office/drawing/2014/main" id="{7C94A10B-C117-D0FB-CECD-93734D8BC6FD}"/>
              </a:ext>
            </a:extLst>
          </p:cNvPr>
          <p:cNvSpPr txBox="1"/>
          <p:nvPr/>
        </p:nvSpPr>
        <p:spPr>
          <a:xfrm>
            <a:off x="5088266" y="4104850"/>
            <a:ext cx="3108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</a:t>
            </a:r>
            <a:endParaRPr lang="es-MX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CA63E9C2-2F1A-99B3-F008-52203BA4DEBC}"/>
              </a:ext>
            </a:extLst>
          </p:cNvPr>
          <p:cNvSpPr txBox="1"/>
          <p:nvPr/>
        </p:nvSpPr>
        <p:spPr>
          <a:xfrm>
            <a:off x="5953978" y="4108555"/>
            <a:ext cx="3108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</a:t>
            </a:r>
            <a:endParaRPr lang="es-MX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6137467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618FC821-9935-87CD-B8D5-A33F648FD0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aphicFrame>
        <p:nvGraphicFramePr>
          <p:cNvPr id="2" name="Tabla 10">
            <a:extLst>
              <a:ext uri="{FF2B5EF4-FFF2-40B4-BE49-F238E27FC236}">
                <a16:creationId xmlns:a16="http://schemas.microsoft.com/office/drawing/2014/main" id="{9840F645-7E61-8E82-E808-F1F8E311D965}"/>
              </a:ext>
            </a:extLst>
          </p:cNvPr>
          <p:cNvGraphicFramePr>
            <a:graphicFrameLocks noGrp="1"/>
          </p:cNvGraphicFramePr>
          <p:nvPr/>
        </p:nvGraphicFramePr>
        <p:xfrm>
          <a:off x="2232426" y="5141661"/>
          <a:ext cx="6868576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572">
                  <a:extLst>
                    <a:ext uri="{9D8B030D-6E8A-4147-A177-3AD203B41FA5}">
                      <a16:colId xmlns:a16="http://schemas.microsoft.com/office/drawing/2014/main" val="2301688084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67325535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138581685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1577339419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3411350453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1733705836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2116443426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581723366"/>
                    </a:ext>
                  </a:extLst>
                </a:gridCol>
              </a:tblGrid>
              <a:tr h="328670"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0</a:t>
                      </a:r>
                      <a:endParaRPr lang="es-MX" dirty="0">
                        <a:solidFill>
                          <a:srgbClr val="002060"/>
                        </a:solidFill>
                      </a:endParaRP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1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2800" dirty="0">
                          <a:solidFill>
                            <a:srgbClr val="C00000"/>
                          </a:solidFill>
                        </a:rPr>
                        <a:t>4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2800" dirty="0">
                          <a:solidFill>
                            <a:srgbClr val="C00000"/>
                          </a:solidFill>
                        </a:rPr>
                        <a:t>0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3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0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4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2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1078465"/>
                  </a:ext>
                </a:extLst>
              </a:tr>
            </a:tbl>
          </a:graphicData>
        </a:graphic>
      </p:graphicFrame>
      <p:sp>
        <p:nvSpPr>
          <p:cNvPr id="3" name="Flecha: hacia abajo 2">
            <a:extLst>
              <a:ext uri="{FF2B5EF4-FFF2-40B4-BE49-F238E27FC236}">
                <a16:creationId xmlns:a16="http://schemas.microsoft.com/office/drawing/2014/main" id="{5C0E0BB5-AC94-38C8-73CC-69E92F9D9F8A}"/>
              </a:ext>
            </a:extLst>
          </p:cNvPr>
          <p:cNvSpPr/>
          <p:nvPr/>
        </p:nvSpPr>
        <p:spPr>
          <a:xfrm>
            <a:off x="6025333" y="4393568"/>
            <a:ext cx="168166" cy="344214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" name="Flecha: hacia abajo 4">
            <a:extLst>
              <a:ext uri="{FF2B5EF4-FFF2-40B4-BE49-F238E27FC236}">
                <a16:creationId xmlns:a16="http://schemas.microsoft.com/office/drawing/2014/main" id="{1522F1DB-2324-9EA3-8515-D8518DB4B267}"/>
              </a:ext>
            </a:extLst>
          </p:cNvPr>
          <p:cNvSpPr/>
          <p:nvPr/>
        </p:nvSpPr>
        <p:spPr>
          <a:xfrm>
            <a:off x="5151670" y="4393568"/>
            <a:ext cx="168166" cy="344214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graphicFrame>
        <p:nvGraphicFramePr>
          <p:cNvPr id="7" name="Tabla 7">
            <a:extLst>
              <a:ext uri="{FF2B5EF4-FFF2-40B4-BE49-F238E27FC236}">
                <a16:creationId xmlns:a16="http://schemas.microsoft.com/office/drawing/2014/main" id="{6733AA5A-8B96-069A-0FE0-75A7D96BA30C}"/>
              </a:ext>
            </a:extLst>
          </p:cNvPr>
          <p:cNvGraphicFramePr>
            <a:graphicFrameLocks noGrp="1"/>
          </p:cNvGraphicFramePr>
          <p:nvPr/>
        </p:nvGraphicFramePr>
        <p:xfrm>
          <a:off x="2232426" y="4726228"/>
          <a:ext cx="686857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572">
                  <a:extLst>
                    <a:ext uri="{9D8B030D-6E8A-4147-A177-3AD203B41FA5}">
                      <a16:colId xmlns:a16="http://schemas.microsoft.com/office/drawing/2014/main" val="2079758617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3162132081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3614991406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1112453185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3218961991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301897411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2673095457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467703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2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3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4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5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6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7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2213572"/>
                  </a:ext>
                </a:extLst>
              </a:tr>
            </a:tbl>
          </a:graphicData>
        </a:graphic>
      </p:graphicFrame>
      <p:sp>
        <p:nvSpPr>
          <p:cNvPr id="9" name="CuadroTexto 8">
            <a:extLst>
              <a:ext uri="{FF2B5EF4-FFF2-40B4-BE49-F238E27FC236}">
                <a16:creationId xmlns:a16="http://schemas.microsoft.com/office/drawing/2014/main" id="{7C94A10B-C117-D0FB-CECD-93734D8BC6FD}"/>
              </a:ext>
            </a:extLst>
          </p:cNvPr>
          <p:cNvSpPr txBox="1"/>
          <p:nvPr/>
        </p:nvSpPr>
        <p:spPr>
          <a:xfrm>
            <a:off x="5088266" y="4104850"/>
            <a:ext cx="3108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</a:t>
            </a:r>
            <a:endParaRPr lang="es-MX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CA63E9C2-2F1A-99B3-F008-52203BA4DEBC}"/>
              </a:ext>
            </a:extLst>
          </p:cNvPr>
          <p:cNvSpPr txBox="1"/>
          <p:nvPr/>
        </p:nvSpPr>
        <p:spPr>
          <a:xfrm>
            <a:off x="5953978" y="4108555"/>
            <a:ext cx="3108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</a:t>
            </a:r>
            <a:endParaRPr lang="es-MX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6274821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31CF8124-0DDD-2AB2-A331-D25AEF36E4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aphicFrame>
        <p:nvGraphicFramePr>
          <p:cNvPr id="2" name="Tabla 10">
            <a:extLst>
              <a:ext uri="{FF2B5EF4-FFF2-40B4-BE49-F238E27FC236}">
                <a16:creationId xmlns:a16="http://schemas.microsoft.com/office/drawing/2014/main" id="{9840F645-7E61-8E82-E808-F1F8E311D965}"/>
              </a:ext>
            </a:extLst>
          </p:cNvPr>
          <p:cNvGraphicFramePr>
            <a:graphicFrameLocks noGrp="1"/>
          </p:cNvGraphicFramePr>
          <p:nvPr/>
        </p:nvGraphicFramePr>
        <p:xfrm>
          <a:off x="2232426" y="5141661"/>
          <a:ext cx="6868576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572">
                  <a:extLst>
                    <a:ext uri="{9D8B030D-6E8A-4147-A177-3AD203B41FA5}">
                      <a16:colId xmlns:a16="http://schemas.microsoft.com/office/drawing/2014/main" val="2301688084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67325535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138581685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1577339419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3411350453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1733705836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2116443426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581723366"/>
                    </a:ext>
                  </a:extLst>
                </a:gridCol>
              </a:tblGrid>
              <a:tr h="328670"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0</a:t>
                      </a:r>
                      <a:endParaRPr lang="es-MX" dirty="0">
                        <a:solidFill>
                          <a:srgbClr val="002060"/>
                        </a:solidFill>
                      </a:endParaRP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1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2800" dirty="0">
                          <a:solidFill>
                            <a:srgbClr val="C00000"/>
                          </a:solidFill>
                        </a:rPr>
                        <a:t>4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2800" dirty="0">
                          <a:solidFill>
                            <a:srgbClr val="C00000"/>
                          </a:solidFill>
                        </a:rPr>
                        <a:t>0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3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0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4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2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1078465"/>
                  </a:ext>
                </a:extLst>
              </a:tr>
            </a:tbl>
          </a:graphicData>
        </a:graphic>
      </p:graphicFrame>
      <p:sp>
        <p:nvSpPr>
          <p:cNvPr id="3" name="Flecha: hacia abajo 2">
            <a:extLst>
              <a:ext uri="{FF2B5EF4-FFF2-40B4-BE49-F238E27FC236}">
                <a16:creationId xmlns:a16="http://schemas.microsoft.com/office/drawing/2014/main" id="{5C0E0BB5-AC94-38C8-73CC-69E92F9D9F8A}"/>
              </a:ext>
            </a:extLst>
          </p:cNvPr>
          <p:cNvSpPr/>
          <p:nvPr/>
        </p:nvSpPr>
        <p:spPr>
          <a:xfrm>
            <a:off x="6025333" y="4393568"/>
            <a:ext cx="168166" cy="344214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" name="Flecha: hacia abajo 4">
            <a:extLst>
              <a:ext uri="{FF2B5EF4-FFF2-40B4-BE49-F238E27FC236}">
                <a16:creationId xmlns:a16="http://schemas.microsoft.com/office/drawing/2014/main" id="{1522F1DB-2324-9EA3-8515-D8518DB4B267}"/>
              </a:ext>
            </a:extLst>
          </p:cNvPr>
          <p:cNvSpPr/>
          <p:nvPr/>
        </p:nvSpPr>
        <p:spPr>
          <a:xfrm>
            <a:off x="5151670" y="4393568"/>
            <a:ext cx="168166" cy="344214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graphicFrame>
        <p:nvGraphicFramePr>
          <p:cNvPr id="7" name="Tabla 7">
            <a:extLst>
              <a:ext uri="{FF2B5EF4-FFF2-40B4-BE49-F238E27FC236}">
                <a16:creationId xmlns:a16="http://schemas.microsoft.com/office/drawing/2014/main" id="{6733AA5A-8B96-069A-0FE0-75A7D96BA30C}"/>
              </a:ext>
            </a:extLst>
          </p:cNvPr>
          <p:cNvGraphicFramePr>
            <a:graphicFrameLocks noGrp="1"/>
          </p:cNvGraphicFramePr>
          <p:nvPr/>
        </p:nvGraphicFramePr>
        <p:xfrm>
          <a:off x="2232426" y="4726228"/>
          <a:ext cx="686857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572">
                  <a:extLst>
                    <a:ext uri="{9D8B030D-6E8A-4147-A177-3AD203B41FA5}">
                      <a16:colId xmlns:a16="http://schemas.microsoft.com/office/drawing/2014/main" val="2079758617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3162132081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3614991406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1112453185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3218961991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301897411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2673095457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467703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2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3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4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5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6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7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2213572"/>
                  </a:ext>
                </a:extLst>
              </a:tr>
            </a:tbl>
          </a:graphicData>
        </a:graphic>
      </p:graphicFrame>
      <p:sp>
        <p:nvSpPr>
          <p:cNvPr id="9" name="CuadroTexto 8">
            <a:extLst>
              <a:ext uri="{FF2B5EF4-FFF2-40B4-BE49-F238E27FC236}">
                <a16:creationId xmlns:a16="http://schemas.microsoft.com/office/drawing/2014/main" id="{7C94A10B-C117-D0FB-CECD-93734D8BC6FD}"/>
              </a:ext>
            </a:extLst>
          </p:cNvPr>
          <p:cNvSpPr txBox="1"/>
          <p:nvPr/>
        </p:nvSpPr>
        <p:spPr>
          <a:xfrm>
            <a:off x="5088266" y="4104850"/>
            <a:ext cx="3108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</a:t>
            </a:r>
            <a:endParaRPr lang="es-MX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CA63E9C2-2F1A-99B3-F008-52203BA4DEBC}"/>
              </a:ext>
            </a:extLst>
          </p:cNvPr>
          <p:cNvSpPr txBox="1"/>
          <p:nvPr/>
        </p:nvSpPr>
        <p:spPr>
          <a:xfrm>
            <a:off x="5953978" y="4108555"/>
            <a:ext cx="3108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</a:t>
            </a:r>
            <a:endParaRPr lang="es-MX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72704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78C8CC91-3F3A-89C2-13DE-AC95D6AAEA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05437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>
            <a:extLst>
              <a:ext uri="{FF2B5EF4-FFF2-40B4-BE49-F238E27FC236}">
                <a16:creationId xmlns:a16="http://schemas.microsoft.com/office/drawing/2014/main" id="{960612B6-6607-8973-26A2-CD9DD9B007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aphicFrame>
        <p:nvGraphicFramePr>
          <p:cNvPr id="2" name="Tabla 10">
            <a:extLst>
              <a:ext uri="{FF2B5EF4-FFF2-40B4-BE49-F238E27FC236}">
                <a16:creationId xmlns:a16="http://schemas.microsoft.com/office/drawing/2014/main" id="{9840F645-7E61-8E82-E808-F1F8E311D965}"/>
              </a:ext>
            </a:extLst>
          </p:cNvPr>
          <p:cNvGraphicFramePr>
            <a:graphicFrameLocks noGrp="1"/>
          </p:cNvGraphicFramePr>
          <p:nvPr/>
        </p:nvGraphicFramePr>
        <p:xfrm>
          <a:off x="2232426" y="5141661"/>
          <a:ext cx="6868576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572">
                  <a:extLst>
                    <a:ext uri="{9D8B030D-6E8A-4147-A177-3AD203B41FA5}">
                      <a16:colId xmlns:a16="http://schemas.microsoft.com/office/drawing/2014/main" val="2301688084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67325535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138581685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1577339419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3411350453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1733705836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2116443426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581723366"/>
                    </a:ext>
                  </a:extLst>
                </a:gridCol>
              </a:tblGrid>
              <a:tr h="328670"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0</a:t>
                      </a:r>
                      <a:endParaRPr lang="es-MX" dirty="0">
                        <a:solidFill>
                          <a:srgbClr val="002060"/>
                        </a:solidFill>
                      </a:endParaRP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1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2800" dirty="0">
                          <a:solidFill>
                            <a:srgbClr val="C00000"/>
                          </a:solidFill>
                        </a:rPr>
                        <a:t>4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2800" dirty="0">
                          <a:solidFill>
                            <a:srgbClr val="C00000"/>
                          </a:solidFill>
                        </a:rPr>
                        <a:t>0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3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0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4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2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1078465"/>
                  </a:ext>
                </a:extLst>
              </a:tr>
            </a:tbl>
          </a:graphicData>
        </a:graphic>
      </p:graphicFrame>
      <p:sp>
        <p:nvSpPr>
          <p:cNvPr id="3" name="Flecha: hacia abajo 2">
            <a:extLst>
              <a:ext uri="{FF2B5EF4-FFF2-40B4-BE49-F238E27FC236}">
                <a16:creationId xmlns:a16="http://schemas.microsoft.com/office/drawing/2014/main" id="{5C0E0BB5-AC94-38C8-73CC-69E92F9D9F8A}"/>
              </a:ext>
            </a:extLst>
          </p:cNvPr>
          <p:cNvSpPr/>
          <p:nvPr/>
        </p:nvSpPr>
        <p:spPr>
          <a:xfrm>
            <a:off x="6025333" y="4393568"/>
            <a:ext cx="168166" cy="344214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" name="Flecha: hacia abajo 4">
            <a:extLst>
              <a:ext uri="{FF2B5EF4-FFF2-40B4-BE49-F238E27FC236}">
                <a16:creationId xmlns:a16="http://schemas.microsoft.com/office/drawing/2014/main" id="{1522F1DB-2324-9EA3-8515-D8518DB4B267}"/>
              </a:ext>
            </a:extLst>
          </p:cNvPr>
          <p:cNvSpPr/>
          <p:nvPr/>
        </p:nvSpPr>
        <p:spPr>
          <a:xfrm>
            <a:off x="5151670" y="4393568"/>
            <a:ext cx="168166" cy="344214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graphicFrame>
        <p:nvGraphicFramePr>
          <p:cNvPr id="7" name="Tabla 7">
            <a:extLst>
              <a:ext uri="{FF2B5EF4-FFF2-40B4-BE49-F238E27FC236}">
                <a16:creationId xmlns:a16="http://schemas.microsoft.com/office/drawing/2014/main" id="{6733AA5A-8B96-069A-0FE0-75A7D96BA30C}"/>
              </a:ext>
            </a:extLst>
          </p:cNvPr>
          <p:cNvGraphicFramePr>
            <a:graphicFrameLocks noGrp="1"/>
          </p:cNvGraphicFramePr>
          <p:nvPr/>
        </p:nvGraphicFramePr>
        <p:xfrm>
          <a:off x="2232426" y="4726228"/>
          <a:ext cx="686857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572">
                  <a:extLst>
                    <a:ext uri="{9D8B030D-6E8A-4147-A177-3AD203B41FA5}">
                      <a16:colId xmlns:a16="http://schemas.microsoft.com/office/drawing/2014/main" val="2079758617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3162132081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3614991406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1112453185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3218961991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301897411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2673095457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467703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2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3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4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5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6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7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2213572"/>
                  </a:ext>
                </a:extLst>
              </a:tr>
            </a:tbl>
          </a:graphicData>
        </a:graphic>
      </p:graphicFrame>
      <p:sp>
        <p:nvSpPr>
          <p:cNvPr id="9" name="CuadroTexto 8">
            <a:extLst>
              <a:ext uri="{FF2B5EF4-FFF2-40B4-BE49-F238E27FC236}">
                <a16:creationId xmlns:a16="http://schemas.microsoft.com/office/drawing/2014/main" id="{7C94A10B-C117-D0FB-CECD-93734D8BC6FD}"/>
              </a:ext>
            </a:extLst>
          </p:cNvPr>
          <p:cNvSpPr txBox="1"/>
          <p:nvPr/>
        </p:nvSpPr>
        <p:spPr>
          <a:xfrm>
            <a:off x="5088266" y="4104850"/>
            <a:ext cx="3108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</a:t>
            </a:r>
            <a:endParaRPr lang="es-MX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CA63E9C2-2F1A-99B3-F008-52203BA4DEBC}"/>
              </a:ext>
            </a:extLst>
          </p:cNvPr>
          <p:cNvSpPr txBox="1"/>
          <p:nvPr/>
        </p:nvSpPr>
        <p:spPr>
          <a:xfrm>
            <a:off x="5953978" y="4108555"/>
            <a:ext cx="3108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</a:t>
            </a:r>
            <a:endParaRPr lang="es-MX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5047967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B8306C2B-248D-A44C-F630-908C7CD028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aphicFrame>
        <p:nvGraphicFramePr>
          <p:cNvPr id="2" name="Tabla 10">
            <a:extLst>
              <a:ext uri="{FF2B5EF4-FFF2-40B4-BE49-F238E27FC236}">
                <a16:creationId xmlns:a16="http://schemas.microsoft.com/office/drawing/2014/main" id="{9840F645-7E61-8E82-E808-F1F8E311D965}"/>
              </a:ext>
            </a:extLst>
          </p:cNvPr>
          <p:cNvGraphicFramePr>
            <a:graphicFrameLocks noGrp="1"/>
          </p:cNvGraphicFramePr>
          <p:nvPr/>
        </p:nvGraphicFramePr>
        <p:xfrm>
          <a:off x="2232426" y="5141661"/>
          <a:ext cx="6868576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572">
                  <a:extLst>
                    <a:ext uri="{9D8B030D-6E8A-4147-A177-3AD203B41FA5}">
                      <a16:colId xmlns:a16="http://schemas.microsoft.com/office/drawing/2014/main" val="2301688084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67325535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138581685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1577339419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3411350453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1733705836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2116443426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581723366"/>
                    </a:ext>
                  </a:extLst>
                </a:gridCol>
              </a:tblGrid>
              <a:tr h="328670"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0</a:t>
                      </a:r>
                      <a:endParaRPr lang="es-MX" dirty="0">
                        <a:solidFill>
                          <a:srgbClr val="002060"/>
                        </a:solidFill>
                      </a:endParaRP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1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2800" dirty="0">
                          <a:solidFill>
                            <a:srgbClr val="C00000"/>
                          </a:solidFill>
                        </a:rPr>
                        <a:t>4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2800" dirty="0">
                          <a:solidFill>
                            <a:srgbClr val="C00000"/>
                          </a:solidFill>
                        </a:rPr>
                        <a:t>0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3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0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4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2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1078465"/>
                  </a:ext>
                </a:extLst>
              </a:tr>
            </a:tbl>
          </a:graphicData>
        </a:graphic>
      </p:graphicFrame>
      <p:sp>
        <p:nvSpPr>
          <p:cNvPr id="3" name="Flecha: hacia abajo 2">
            <a:extLst>
              <a:ext uri="{FF2B5EF4-FFF2-40B4-BE49-F238E27FC236}">
                <a16:creationId xmlns:a16="http://schemas.microsoft.com/office/drawing/2014/main" id="{5C0E0BB5-AC94-38C8-73CC-69E92F9D9F8A}"/>
              </a:ext>
            </a:extLst>
          </p:cNvPr>
          <p:cNvSpPr/>
          <p:nvPr/>
        </p:nvSpPr>
        <p:spPr>
          <a:xfrm>
            <a:off x="6025333" y="4393568"/>
            <a:ext cx="168166" cy="344214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" name="Flecha: hacia abajo 4">
            <a:extLst>
              <a:ext uri="{FF2B5EF4-FFF2-40B4-BE49-F238E27FC236}">
                <a16:creationId xmlns:a16="http://schemas.microsoft.com/office/drawing/2014/main" id="{1522F1DB-2324-9EA3-8515-D8518DB4B267}"/>
              </a:ext>
            </a:extLst>
          </p:cNvPr>
          <p:cNvSpPr/>
          <p:nvPr/>
        </p:nvSpPr>
        <p:spPr>
          <a:xfrm>
            <a:off x="5151670" y="4393568"/>
            <a:ext cx="168166" cy="344214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graphicFrame>
        <p:nvGraphicFramePr>
          <p:cNvPr id="7" name="Tabla 7">
            <a:extLst>
              <a:ext uri="{FF2B5EF4-FFF2-40B4-BE49-F238E27FC236}">
                <a16:creationId xmlns:a16="http://schemas.microsoft.com/office/drawing/2014/main" id="{6733AA5A-8B96-069A-0FE0-75A7D96BA30C}"/>
              </a:ext>
            </a:extLst>
          </p:cNvPr>
          <p:cNvGraphicFramePr>
            <a:graphicFrameLocks noGrp="1"/>
          </p:cNvGraphicFramePr>
          <p:nvPr/>
        </p:nvGraphicFramePr>
        <p:xfrm>
          <a:off x="2232426" y="4726228"/>
          <a:ext cx="686857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572">
                  <a:extLst>
                    <a:ext uri="{9D8B030D-6E8A-4147-A177-3AD203B41FA5}">
                      <a16:colId xmlns:a16="http://schemas.microsoft.com/office/drawing/2014/main" val="2079758617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3162132081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3614991406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1112453185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3218961991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301897411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2673095457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467703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2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3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4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5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6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7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2213572"/>
                  </a:ext>
                </a:extLst>
              </a:tr>
            </a:tbl>
          </a:graphicData>
        </a:graphic>
      </p:graphicFrame>
      <p:sp>
        <p:nvSpPr>
          <p:cNvPr id="9" name="CuadroTexto 8">
            <a:extLst>
              <a:ext uri="{FF2B5EF4-FFF2-40B4-BE49-F238E27FC236}">
                <a16:creationId xmlns:a16="http://schemas.microsoft.com/office/drawing/2014/main" id="{7C94A10B-C117-D0FB-CECD-93734D8BC6FD}"/>
              </a:ext>
            </a:extLst>
          </p:cNvPr>
          <p:cNvSpPr txBox="1"/>
          <p:nvPr/>
        </p:nvSpPr>
        <p:spPr>
          <a:xfrm>
            <a:off x="5088266" y="4104850"/>
            <a:ext cx="3108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</a:t>
            </a:r>
            <a:endParaRPr lang="es-MX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CA63E9C2-2F1A-99B3-F008-52203BA4DEBC}"/>
              </a:ext>
            </a:extLst>
          </p:cNvPr>
          <p:cNvSpPr txBox="1"/>
          <p:nvPr/>
        </p:nvSpPr>
        <p:spPr>
          <a:xfrm>
            <a:off x="5953978" y="4108555"/>
            <a:ext cx="3108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</a:t>
            </a:r>
            <a:endParaRPr lang="es-MX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0370992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68944A28-185E-6ADD-5390-D3FBD869B5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aphicFrame>
        <p:nvGraphicFramePr>
          <p:cNvPr id="2" name="Tabla 10">
            <a:extLst>
              <a:ext uri="{FF2B5EF4-FFF2-40B4-BE49-F238E27FC236}">
                <a16:creationId xmlns:a16="http://schemas.microsoft.com/office/drawing/2014/main" id="{9840F645-7E61-8E82-E808-F1F8E311D965}"/>
              </a:ext>
            </a:extLst>
          </p:cNvPr>
          <p:cNvGraphicFramePr>
            <a:graphicFrameLocks noGrp="1"/>
          </p:cNvGraphicFramePr>
          <p:nvPr/>
        </p:nvGraphicFramePr>
        <p:xfrm>
          <a:off x="2232426" y="5141661"/>
          <a:ext cx="6868576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572">
                  <a:extLst>
                    <a:ext uri="{9D8B030D-6E8A-4147-A177-3AD203B41FA5}">
                      <a16:colId xmlns:a16="http://schemas.microsoft.com/office/drawing/2014/main" val="2301688084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67325535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138581685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1577339419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3411350453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1733705836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2116443426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581723366"/>
                    </a:ext>
                  </a:extLst>
                </a:gridCol>
              </a:tblGrid>
              <a:tr h="328670"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0</a:t>
                      </a:r>
                      <a:endParaRPr lang="es-MX" dirty="0">
                        <a:solidFill>
                          <a:srgbClr val="002060"/>
                        </a:solidFill>
                      </a:endParaRP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1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2800" dirty="0">
                          <a:solidFill>
                            <a:srgbClr val="C00000"/>
                          </a:solidFill>
                        </a:rPr>
                        <a:t>4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2800" dirty="0">
                          <a:solidFill>
                            <a:srgbClr val="C00000"/>
                          </a:solidFill>
                        </a:rPr>
                        <a:t>0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3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0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4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2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1078465"/>
                  </a:ext>
                </a:extLst>
              </a:tr>
            </a:tbl>
          </a:graphicData>
        </a:graphic>
      </p:graphicFrame>
      <p:sp>
        <p:nvSpPr>
          <p:cNvPr id="3" name="Flecha: hacia abajo 2">
            <a:extLst>
              <a:ext uri="{FF2B5EF4-FFF2-40B4-BE49-F238E27FC236}">
                <a16:creationId xmlns:a16="http://schemas.microsoft.com/office/drawing/2014/main" id="{5C0E0BB5-AC94-38C8-73CC-69E92F9D9F8A}"/>
              </a:ext>
            </a:extLst>
          </p:cNvPr>
          <p:cNvSpPr/>
          <p:nvPr/>
        </p:nvSpPr>
        <p:spPr>
          <a:xfrm>
            <a:off x="6025333" y="4393568"/>
            <a:ext cx="168166" cy="344214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" name="Flecha: hacia abajo 4">
            <a:extLst>
              <a:ext uri="{FF2B5EF4-FFF2-40B4-BE49-F238E27FC236}">
                <a16:creationId xmlns:a16="http://schemas.microsoft.com/office/drawing/2014/main" id="{1522F1DB-2324-9EA3-8515-D8518DB4B267}"/>
              </a:ext>
            </a:extLst>
          </p:cNvPr>
          <p:cNvSpPr/>
          <p:nvPr/>
        </p:nvSpPr>
        <p:spPr>
          <a:xfrm>
            <a:off x="5151670" y="4393568"/>
            <a:ext cx="168166" cy="344214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graphicFrame>
        <p:nvGraphicFramePr>
          <p:cNvPr id="7" name="Tabla 7">
            <a:extLst>
              <a:ext uri="{FF2B5EF4-FFF2-40B4-BE49-F238E27FC236}">
                <a16:creationId xmlns:a16="http://schemas.microsoft.com/office/drawing/2014/main" id="{6733AA5A-8B96-069A-0FE0-75A7D96BA30C}"/>
              </a:ext>
            </a:extLst>
          </p:cNvPr>
          <p:cNvGraphicFramePr>
            <a:graphicFrameLocks noGrp="1"/>
          </p:cNvGraphicFramePr>
          <p:nvPr/>
        </p:nvGraphicFramePr>
        <p:xfrm>
          <a:off x="2232426" y="4726228"/>
          <a:ext cx="686857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572">
                  <a:extLst>
                    <a:ext uri="{9D8B030D-6E8A-4147-A177-3AD203B41FA5}">
                      <a16:colId xmlns:a16="http://schemas.microsoft.com/office/drawing/2014/main" val="2079758617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3162132081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3614991406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1112453185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3218961991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301897411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2673095457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467703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2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3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4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5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6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7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2213572"/>
                  </a:ext>
                </a:extLst>
              </a:tr>
            </a:tbl>
          </a:graphicData>
        </a:graphic>
      </p:graphicFrame>
      <p:sp>
        <p:nvSpPr>
          <p:cNvPr id="9" name="CuadroTexto 8">
            <a:extLst>
              <a:ext uri="{FF2B5EF4-FFF2-40B4-BE49-F238E27FC236}">
                <a16:creationId xmlns:a16="http://schemas.microsoft.com/office/drawing/2014/main" id="{7C94A10B-C117-D0FB-CECD-93734D8BC6FD}"/>
              </a:ext>
            </a:extLst>
          </p:cNvPr>
          <p:cNvSpPr txBox="1"/>
          <p:nvPr/>
        </p:nvSpPr>
        <p:spPr>
          <a:xfrm>
            <a:off x="5088266" y="4104850"/>
            <a:ext cx="3108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</a:t>
            </a:r>
            <a:endParaRPr lang="es-MX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CA63E9C2-2F1A-99B3-F008-52203BA4DEBC}"/>
              </a:ext>
            </a:extLst>
          </p:cNvPr>
          <p:cNvSpPr txBox="1"/>
          <p:nvPr/>
        </p:nvSpPr>
        <p:spPr>
          <a:xfrm>
            <a:off x="5953978" y="4108555"/>
            <a:ext cx="3108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</a:t>
            </a:r>
            <a:endParaRPr lang="es-MX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3523394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B3C0D5A2-3758-35A4-8639-DE93711E6E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aphicFrame>
        <p:nvGraphicFramePr>
          <p:cNvPr id="2" name="Tabla 10">
            <a:extLst>
              <a:ext uri="{FF2B5EF4-FFF2-40B4-BE49-F238E27FC236}">
                <a16:creationId xmlns:a16="http://schemas.microsoft.com/office/drawing/2014/main" id="{9840F645-7E61-8E82-E808-F1F8E311D965}"/>
              </a:ext>
            </a:extLst>
          </p:cNvPr>
          <p:cNvGraphicFramePr>
            <a:graphicFrameLocks noGrp="1"/>
          </p:cNvGraphicFramePr>
          <p:nvPr/>
        </p:nvGraphicFramePr>
        <p:xfrm>
          <a:off x="2232426" y="5141661"/>
          <a:ext cx="6868576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572">
                  <a:extLst>
                    <a:ext uri="{9D8B030D-6E8A-4147-A177-3AD203B41FA5}">
                      <a16:colId xmlns:a16="http://schemas.microsoft.com/office/drawing/2014/main" val="2301688084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67325535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138581685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1577339419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3411350453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1733705836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2116443426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581723366"/>
                    </a:ext>
                  </a:extLst>
                </a:gridCol>
              </a:tblGrid>
              <a:tr h="328670"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0</a:t>
                      </a:r>
                      <a:endParaRPr lang="es-MX" dirty="0">
                        <a:solidFill>
                          <a:srgbClr val="002060"/>
                        </a:solidFill>
                      </a:endParaRP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1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2800" dirty="0">
                          <a:solidFill>
                            <a:srgbClr val="C00000"/>
                          </a:solidFill>
                        </a:rPr>
                        <a:t>4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2800" dirty="0">
                          <a:solidFill>
                            <a:srgbClr val="C00000"/>
                          </a:solidFill>
                        </a:rPr>
                        <a:t>0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3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0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4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2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1078465"/>
                  </a:ext>
                </a:extLst>
              </a:tr>
            </a:tbl>
          </a:graphicData>
        </a:graphic>
      </p:graphicFrame>
      <p:sp>
        <p:nvSpPr>
          <p:cNvPr id="3" name="Flecha: hacia abajo 2">
            <a:extLst>
              <a:ext uri="{FF2B5EF4-FFF2-40B4-BE49-F238E27FC236}">
                <a16:creationId xmlns:a16="http://schemas.microsoft.com/office/drawing/2014/main" id="{5C0E0BB5-AC94-38C8-73CC-69E92F9D9F8A}"/>
              </a:ext>
            </a:extLst>
          </p:cNvPr>
          <p:cNvSpPr/>
          <p:nvPr/>
        </p:nvSpPr>
        <p:spPr>
          <a:xfrm>
            <a:off x="6025333" y="4393568"/>
            <a:ext cx="168166" cy="344214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" name="Flecha: hacia abajo 4">
            <a:extLst>
              <a:ext uri="{FF2B5EF4-FFF2-40B4-BE49-F238E27FC236}">
                <a16:creationId xmlns:a16="http://schemas.microsoft.com/office/drawing/2014/main" id="{1522F1DB-2324-9EA3-8515-D8518DB4B267}"/>
              </a:ext>
            </a:extLst>
          </p:cNvPr>
          <p:cNvSpPr/>
          <p:nvPr/>
        </p:nvSpPr>
        <p:spPr>
          <a:xfrm>
            <a:off x="5151670" y="4393568"/>
            <a:ext cx="168166" cy="344214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graphicFrame>
        <p:nvGraphicFramePr>
          <p:cNvPr id="7" name="Tabla 7">
            <a:extLst>
              <a:ext uri="{FF2B5EF4-FFF2-40B4-BE49-F238E27FC236}">
                <a16:creationId xmlns:a16="http://schemas.microsoft.com/office/drawing/2014/main" id="{6733AA5A-8B96-069A-0FE0-75A7D96BA30C}"/>
              </a:ext>
            </a:extLst>
          </p:cNvPr>
          <p:cNvGraphicFramePr>
            <a:graphicFrameLocks noGrp="1"/>
          </p:cNvGraphicFramePr>
          <p:nvPr/>
        </p:nvGraphicFramePr>
        <p:xfrm>
          <a:off x="2232426" y="4726228"/>
          <a:ext cx="686857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572">
                  <a:extLst>
                    <a:ext uri="{9D8B030D-6E8A-4147-A177-3AD203B41FA5}">
                      <a16:colId xmlns:a16="http://schemas.microsoft.com/office/drawing/2014/main" val="2079758617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3162132081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3614991406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1112453185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3218961991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301897411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2673095457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467703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2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3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4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5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6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7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2213572"/>
                  </a:ext>
                </a:extLst>
              </a:tr>
            </a:tbl>
          </a:graphicData>
        </a:graphic>
      </p:graphicFrame>
      <p:sp>
        <p:nvSpPr>
          <p:cNvPr id="9" name="CuadroTexto 8">
            <a:extLst>
              <a:ext uri="{FF2B5EF4-FFF2-40B4-BE49-F238E27FC236}">
                <a16:creationId xmlns:a16="http://schemas.microsoft.com/office/drawing/2014/main" id="{7C94A10B-C117-D0FB-CECD-93734D8BC6FD}"/>
              </a:ext>
            </a:extLst>
          </p:cNvPr>
          <p:cNvSpPr txBox="1"/>
          <p:nvPr/>
        </p:nvSpPr>
        <p:spPr>
          <a:xfrm>
            <a:off x="5088266" y="4104850"/>
            <a:ext cx="3108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</a:t>
            </a:r>
            <a:endParaRPr lang="es-MX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CA63E9C2-2F1A-99B3-F008-52203BA4DEBC}"/>
              </a:ext>
            </a:extLst>
          </p:cNvPr>
          <p:cNvSpPr txBox="1"/>
          <p:nvPr/>
        </p:nvSpPr>
        <p:spPr>
          <a:xfrm>
            <a:off x="5953978" y="4108555"/>
            <a:ext cx="3108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</a:t>
            </a:r>
            <a:endParaRPr lang="es-MX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7564652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B3C0D5A2-3758-35A4-8639-DE93711E6E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aphicFrame>
        <p:nvGraphicFramePr>
          <p:cNvPr id="2" name="Tabla 10">
            <a:extLst>
              <a:ext uri="{FF2B5EF4-FFF2-40B4-BE49-F238E27FC236}">
                <a16:creationId xmlns:a16="http://schemas.microsoft.com/office/drawing/2014/main" id="{9840F645-7E61-8E82-E808-F1F8E311D965}"/>
              </a:ext>
            </a:extLst>
          </p:cNvPr>
          <p:cNvGraphicFramePr>
            <a:graphicFrameLocks noGrp="1"/>
          </p:cNvGraphicFramePr>
          <p:nvPr/>
        </p:nvGraphicFramePr>
        <p:xfrm>
          <a:off x="2232426" y="5141661"/>
          <a:ext cx="6868576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572">
                  <a:extLst>
                    <a:ext uri="{9D8B030D-6E8A-4147-A177-3AD203B41FA5}">
                      <a16:colId xmlns:a16="http://schemas.microsoft.com/office/drawing/2014/main" val="2301688084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67325535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138581685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1577339419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3411350453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1733705836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2116443426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581723366"/>
                    </a:ext>
                  </a:extLst>
                </a:gridCol>
              </a:tblGrid>
              <a:tr h="328670"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0</a:t>
                      </a:r>
                      <a:endParaRPr lang="es-MX" dirty="0">
                        <a:solidFill>
                          <a:srgbClr val="002060"/>
                        </a:solidFill>
                      </a:endParaRP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1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2800" dirty="0">
                          <a:solidFill>
                            <a:srgbClr val="C00000"/>
                          </a:solidFill>
                        </a:rPr>
                        <a:t>4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2800" dirty="0">
                          <a:solidFill>
                            <a:srgbClr val="C00000"/>
                          </a:solidFill>
                        </a:rPr>
                        <a:t>0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3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0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4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2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1078465"/>
                  </a:ext>
                </a:extLst>
              </a:tr>
            </a:tbl>
          </a:graphicData>
        </a:graphic>
      </p:graphicFrame>
      <p:sp>
        <p:nvSpPr>
          <p:cNvPr id="3" name="Flecha: hacia abajo 2">
            <a:extLst>
              <a:ext uri="{FF2B5EF4-FFF2-40B4-BE49-F238E27FC236}">
                <a16:creationId xmlns:a16="http://schemas.microsoft.com/office/drawing/2014/main" id="{5C0E0BB5-AC94-38C8-73CC-69E92F9D9F8A}"/>
              </a:ext>
            </a:extLst>
          </p:cNvPr>
          <p:cNvSpPr/>
          <p:nvPr/>
        </p:nvSpPr>
        <p:spPr>
          <a:xfrm>
            <a:off x="6176410" y="4393568"/>
            <a:ext cx="168166" cy="344214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" name="Flecha: hacia abajo 4">
            <a:extLst>
              <a:ext uri="{FF2B5EF4-FFF2-40B4-BE49-F238E27FC236}">
                <a16:creationId xmlns:a16="http://schemas.microsoft.com/office/drawing/2014/main" id="{1522F1DB-2324-9EA3-8515-D8518DB4B267}"/>
              </a:ext>
            </a:extLst>
          </p:cNvPr>
          <p:cNvSpPr/>
          <p:nvPr/>
        </p:nvSpPr>
        <p:spPr>
          <a:xfrm>
            <a:off x="5907042" y="4393568"/>
            <a:ext cx="168166" cy="344214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graphicFrame>
        <p:nvGraphicFramePr>
          <p:cNvPr id="7" name="Tabla 7">
            <a:extLst>
              <a:ext uri="{FF2B5EF4-FFF2-40B4-BE49-F238E27FC236}">
                <a16:creationId xmlns:a16="http://schemas.microsoft.com/office/drawing/2014/main" id="{6733AA5A-8B96-069A-0FE0-75A7D96BA30C}"/>
              </a:ext>
            </a:extLst>
          </p:cNvPr>
          <p:cNvGraphicFramePr>
            <a:graphicFrameLocks noGrp="1"/>
          </p:cNvGraphicFramePr>
          <p:nvPr/>
        </p:nvGraphicFramePr>
        <p:xfrm>
          <a:off x="2232426" y="4726228"/>
          <a:ext cx="686857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572">
                  <a:extLst>
                    <a:ext uri="{9D8B030D-6E8A-4147-A177-3AD203B41FA5}">
                      <a16:colId xmlns:a16="http://schemas.microsoft.com/office/drawing/2014/main" val="2079758617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3162132081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3614991406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1112453185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3218961991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301897411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2673095457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467703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2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3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4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5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6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7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2213572"/>
                  </a:ext>
                </a:extLst>
              </a:tr>
            </a:tbl>
          </a:graphicData>
        </a:graphic>
      </p:graphicFrame>
      <p:sp>
        <p:nvSpPr>
          <p:cNvPr id="9" name="CuadroTexto 8">
            <a:extLst>
              <a:ext uri="{FF2B5EF4-FFF2-40B4-BE49-F238E27FC236}">
                <a16:creationId xmlns:a16="http://schemas.microsoft.com/office/drawing/2014/main" id="{7C94A10B-C117-D0FB-CECD-93734D8BC6FD}"/>
              </a:ext>
            </a:extLst>
          </p:cNvPr>
          <p:cNvSpPr txBox="1"/>
          <p:nvPr/>
        </p:nvSpPr>
        <p:spPr>
          <a:xfrm>
            <a:off x="5843638" y="4104850"/>
            <a:ext cx="3108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</a:t>
            </a:r>
            <a:endParaRPr lang="es-MX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CA63E9C2-2F1A-99B3-F008-52203BA4DEBC}"/>
              </a:ext>
            </a:extLst>
          </p:cNvPr>
          <p:cNvSpPr txBox="1"/>
          <p:nvPr/>
        </p:nvSpPr>
        <p:spPr>
          <a:xfrm>
            <a:off x="6105055" y="4108555"/>
            <a:ext cx="3108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</a:t>
            </a:r>
            <a:endParaRPr lang="es-MX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9568634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A5374552-D6F5-65A6-55C4-527DB90783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aphicFrame>
        <p:nvGraphicFramePr>
          <p:cNvPr id="2" name="Tabla 10">
            <a:extLst>
              <a:ext uri="{FF2B5EF4-FFF2-40B4-BE49-F238E27FC236}">
                <a16:creationId xmlns:a16="http://schemas.microsoft.com/office/drawing/2014/main" id="{9840F645-7E61-8E82-E808-F1F8E311D965}"/>
              </a:ext>
            </a:extLst>
          </p:cNvPr>
          <p:cNvGraphicFramePr>
            <a:graphicFrameLocks noGrp="1"/>
          </p:cNvGraphicFramePr>
          <p:nvPr/>
        </p:nvGraphicFramePr>
        <p:xfrm>
          <a:off x="2232426" y="5141661"/>
          <a:ext cx="6868576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572">
                  <a:extLst>
                    <a:ext uri="{9D8B030D-6E8A-4147-A177-3AD203B41FA5}">
                      <a16:colId xmlns:a16="http://schemas.microsoft.com/office/drawing/2014/main" val="2301688084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67325535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138581685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1577339419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3411350453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1733705836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2116443426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581723366"/>
                    </a:ext>
                  </a:extLst>
                </a:gridCol>
              </a:tblGrid>
              <a:tr h="328670"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0</a:t>
                      </a:r>
                      <a:endParaRPr lang="es-MX" dirty="0">
                        <a:solidFill>
                          <a:srgbClr val="002060"/>
                        </a:solidFill>
                      </a:endParaRP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1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2800" dirty="0">
                          <a:solidFill>
                            <a:srgbClr val="C00000"/>
                          </a:solidFill>
                        </a:rPr>
                        <a:t>4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2800" dirty="0">
                          <a:solidFill>
                            <a:srgbClr val="C00000"/>
                          </a:solidFill>
                        </a:rPr>
                        <a:t>0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3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0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4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2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1078465"/>
                  </a:ext>
                </a:extLst>
              </a:tr>
            </a:tbl>
          </a:graphicData>
        </a:graphic>
      </p:graphicFrame>
      <p:sp>
        <p:nvSpPr>
          <p:cNvPr id="3" name="Flecha: hacia abajo 2">
            <a:extLst>
              <a:ext uri="{FF2B5EF4-FFF2-40B4-BE49-F238E27FC236}">
                <a16:creationId xmlns:a16="http://schemas.microsoft.com/office/drawing/2014/main" id="{5C0E0BB5-AC94-38C8-73CC-69E92F9D9F8A}"/>
              </a:ext>
            </a:extLst>
          </p:cNvPr>
          <p:cNvSpPr/>
          <p:nvPr/>
        </p:nvSpPr>
        <p:spPr>
          <a:xfrm>
            <a:off x="6176410" y="4393568"/>
            <a:ext cx="168166" cy="344214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" name="Flecha: hacia abajo 4">
            <a:extLst>
              <a:ext uri="{FF2B5EF4-FFF2-40B4-BE49-F238E27FC236}">
                <a16:creationId xmlns:a16="http://schemas.microsoft.com/office/drawing/2014/main" id="{1522F1DB-2324-9EA3-8515-D8518DB4B267}"/>
              </a:ext>
            </a:extLst>
          </p:cNvPr>
          <p:cNvSpPr/>
          <p:nvPr/>
        </p:nvSpPr>
        <p:spPr>
          <a:xfrm>
            <a:off x="5907042" y="4393568"/>
            <a:ext cx="168166" cy="344214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graphicFrame>
        <p:nvGraphicFramePr>
          <p:cNvPr id="7" name="Tabla 7">
            <a:extLst>
              <a:ext uri="{FF2B5EF4-FFF2-40B4-BE49-F238E27FC236}">
                <a16:creationId xmlns:a16="http://schemas.microsoft.com/office/drawing/2014/main" id="{6733AA5A-8B96-069A-0FE0-75A7D96BA30C}"/>
              </a:ext>
            </a:extLst>
          </p:cNvPr>
          <p:cNvGraphicFramePr>
            <a:graphicFrameLocks noGrp="1"/>
          </p:cNvGraphicFramePr>
          <p:nvPr/>
        </p:nvGraphicFramePr>
        <p:xfrm>
          <a:off x="2232426" y="4726228"/>
          <a:ext cx="686857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572">
                  <a:extLst>
                    <a:ext uri="{9D8B030D-6E8A-4147-A177-3AD203B41FA5}">
                      <a16:colId xmlns:a16="http://schemas.microsoft.com/office/drawing/2014/main" val="2079758617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3162132081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3614991406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1112453185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3218961991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301897411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2673095457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467703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2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3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4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5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6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7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2213572"/>
                  </a:ext>
                </a:extLst>
              </a:tr>
            </a:tbl>
          </a:graphicData>
        </a:graphic>
      </p:graphicFrame>
      <p:sp>
        <p:nvSpPr>
          <p:cNvPr id="9" name="CuadroTexto 8">
            <a:extLst>
              <a:ext uri="{FF2B5EF4-FFF2-40B4-BE49-F238E27FC236}">
                <a16:creationId xmlns:a16="http://schemas.microsoft.com/office/drawing/2014/main" id="{7C94A10B-C117-D0FB-CECD-93734D8BC6FD}"/>
              </a:ext>
            </a:extLst>
          </p:cNvPr>
          <p:cNvSpPr txBox="1"/>
          <p:nvPr/>
        </p:nvSpPr>
        <p:spPr>
          <a:xfrm>
            <a:off x="5843638" y="4104850"/>
            <a:ext cx="3108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</a:t>
            </a:r>
            <a:endParaRPr lang="es-MX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CA63E9C2-2F1A-99B3-F008-52203BA4DEBC}"/>
              </a:ext>
            </a:extLst>
          </p:cNvPr>
          <p:cNvSpPr txBox="1"/>
          <p:nvPr/>
        </p:nvSpPr>
        <p:spPr>
          <a:xfrm>
            <a:off x="6105055" y="4108555"/>
            <a:ext cx="3108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</a:t>
            </a:r>
            <a:endParaRPr lang="es-MX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8338748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88EDA1E9-99BE-6266-4910-238C1B45CD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aphicFrame>
        <p:nvGraphicFramePr>
          <p:cNvPr id="2" name="Tabla 10">
            <a:extLst>
              <a:ext uri="{FF2B5EF4-FFF2-40B4-BE49-F238E27FC236}">
                <a16:creationId xmlns:a16="http://schemas.microsoft.com/office/drawing/2014/main" id="{9840F645-7E61-8E82-E808-F1F8E311D965}"/>
              </a:ext>
            </a:extLst>
          </p:cNvPr>
          <p:cNvGraphicFramePr>
            <a:graphicFrameLocks noGrp="1"/>
          </p:cNvGraphicFramePr>
          <p:nvPr/>
        </p:nvGraphicFramePr>
        <p:xfrm>
          <a:off x="2232426" y="5141661"/>
          <a:ext cx="6868576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572">
                  <a:extLst>
                    <a:ext uri="{9D8B030D-6E8A-4147-A177-3AD203B41FA5}">
                      <a16:colId xmlns:a16="http://schemas.microsoft.com/office/drawing/2014/main" val="2301688084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67325535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138581685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1577339419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3411350453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1733705836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2116443426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581723366"/>
                    </a:ext>
                  </a:extLst>
                </a:gridCol>
              </a:tblGrid>
              <a:tr h="328670"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0</a:t>
                      </a:r>
                      <a:endParaRPr lang="es-MX" dirty="0">
                        <a:solidFill>
                          <a:srgbClr val="002060"/>
                        </a:solidFill>
                      </a:endParaRP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1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2800" dirty="0">
                          <a:solidFill>
                            <a:srgbClr val="C00000"/>
                          </a:solidFill>
                        </a:rPr>
                        <a:t>4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2800" dirty="0">
                          <a:solidFill>
                            <a:srgbClr val="C00000"/>
                          </a:solidFill>
                        </a:rPr>
                        <a:t>0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3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0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4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2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1078465"/>
                  </a:ext>
                </a:extLst>
              </a:tr>
            </a:tbl>
          </a:graphicData>
        </a:graphic>
      </p:graphicFrame>
      <p:sp>
        <p:nvSpPr>
          <p:cNvPr id="3" name="Flecha: hacia abajo 2">
            <a:extLst>
              <a:ext uri="{FF2B5EF4-FFF2-40B4-BE49-F238E27FC236}">
                <a16:creationId xmlns:a16="http://schemas.microsoft.com/office/drawing/2014/main" id="{5C0E0BB5-AC94-38C8-73CC-69E92F9D9F8A}"/>
              </a:ext>
            </a:extLst>
          </p:cNvPr>
          <p:cNvSpPr/>
          <p:nvPr/>
        </p:nvSpPr>
        <p:spPr>
          <a:xfrm>
            <a:off x="6176410" y="4393568"/>
            <a:ext cx="168166" cy="344214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" name="Flecha: hacia abajo 4">
            <a:extLst>
              <a:ext uri="{FF2B5EF4-FFF2-40B4-BE49-F238E27FC236}">
                <a16:creationId xmlns:a16="http://schemas.microsoft.com/office/drawing/2014/main" id="{1522F1DB-2324-9EA3-8515-D8518DB4B267}"/>
              </a:ext>
            </a:extLst>
          </p:cNvPr>
          <p:cNvSpPr/>
          <p:nvPr/>
        </p:nvSpPr>
        <p:spPr>
          <a:xfrm>
            <a:off x="5907042" y="4393568"/>
            <a:ext cx="168166" cy="344214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graphicFrame>
        <p:nvGraphicFramePr>
          <p:cNvPr id="7" name="Tabla 7">
            <a:extLst>
              <a:ext uri="{FF2B5EF4-FFF2-40B4-BE49-F238E27FC236}">
                <a16:creationId xmlns:a16="http://schemas.microsoft.com/office/drawing/2014/main" id="{6733AA5A-8B96-069A-0FE0-75A7D96BA30C}"/>
              </a:ext>
            </a:extLst>
          </p:cNvPr>
          <p:cNvGraphicFramePr>
            <a:graphicFrameLocks noGrp="1"/>
          </p:cNvGraphicFramePr>
          <p:nvPr/>
        </p:nvGraphicFramePr>
        <p:xfrm>
          <a:off x="2232426" y="4726228"/>
          <a:ext cx="686857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572">
                  <a:extLst>
                    <a:ext uri="{9D8B030D-6E8A-4147-A177-3AD203B41FA5}">
                      <a16:colId xmlns:a16="http://schemas.microsoft.com/office/drawing/2014/main" val="2079758617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3162132081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3614991406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1112453185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3218961991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301897411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2673095457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467703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2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3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4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5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6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7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2213572"/>
                  </a:ext>
                </a:extLst>
              </a:tr>
            </a:tbl>
          </a:graphicData>
        </a:graphic>
      </p:graphicFrame>
      <p:sp>
        <p:nvSpPr>
          <p:cNvPr id="9" name="CuadroTexto 8">
            <a:extLst>
              <a:ext uri="{FF2B5EF4-FFF2-40B4-BE49-F238E27FC236}">
                <a16:creationId xmlns:a16="http://schemas.microsoft.com/office/drawing/2014/main" id="{7C94A10B-C117-D0FB-CECD-93734D8BC6FD}"/>
              </a:ext>
            </a:extLst>
          </p:cNvPr>
          <p:cNvSpPr txBox="1"/>
          <p:nvPr/>
        </p:nvSpPr>
        <p:spPr>
          <a:xfrm>
            <a:off x="5843638" y="4104850"/>
            <a:ext cx="3108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</a:t>
            </a:r>
            <a:endParaRPr lang="es-MX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CA63E9C2-2F1A-99B3-F008-52203BA4DEBC}"/>
              </a:ext>
            </a:extLst>
          </p:cNvPr>
          <p:cNvSpPr txBox="1"/>
          <p:nvPr/>
        </p:nvSpPr>
        <p:spPr>
          <a:xfrm>
            <a:off x="6105055" y="4108555"/>
            <a:ext cx="3108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</a:t>
            </a:r>
            <a:endParaRPr lang="es-MX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6265666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ED13C7EC-B31D-33FD-9A56-028D4886AC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aphicFrame>
        <p:nvGraphicFramePr>
          <p:cNvPr id="2" name="Tabla 10">
            <a:extLst>
              <a:ext uri="{FF2B5EF4-FFF2-40B4-BE49-F238E27FC236}">
                <a16:creationId xmlns:a16="http://schemas.microsoft.com/office/drawing/2014/main" id="{9840F645-7E61-8E82-E808-F1F8E311D965}"/>
              </a:ext>
            </a:extLst>
          </p:cNvPr>
          <p:cNvGraphicFramePr>
            <a:graphicFrameLocks noGrp="1"/>
          </p:cNvGraphicFramePr>
          <p:nvPr/>
        </p:nvGraphicFramePr>
        <p:xfrm>
          <a:off x="2232426" y="5141661"/>
          <a:ext cx="6868576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572">
                  <a:extLst>
                    <a:ext uri="{9D8B030D-6E8A-4147-A177-3AD203B41FA5}">
                      <a16:colId xmlns:a16="http://schemas.microsoft.com/office/drawing/2014/main" val="2301688084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67325535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138581685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1577339419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3411350453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1733705836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2116443426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581723366"/>
                    </a:ext>
                  </a:extLst>
                </a:gridCol>
              </a:tblGrid>
              <a:tr h="328670"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0</a:t>
                      </a:r>
                      <a:endParaRPr lang="es-MX" dirty="0">
                        <a:solidFill>
                          <a:srgbClr val="002060"/>
                        </a:solidFill>
                      </a:endParaRP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1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2800" dirty="0">
                          <a:solidFill>
                            <a:srgbClr val="C00000"/>
                          </a:solidFill>
                        </a:rPr>
                        <a:t>4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2800" dirty="0">
                          <a:solidFill>
                            <a:srgbClr val="C00000"/>
                          </a:solidFill>
                        </a:rPr>
                        <a:t>0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3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0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4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2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1078465"/>
                  </a:ext>
                </a:extLst>
              </a:tr>
            </a:tbl>
          </a:graphicData>
        </a:graphic>
      </p:graphicFrame>
      <p:sp>
        <p:nvSpPr>
          <p:cNvPr id="3" name="Flecha: hacia abajo 2">
            <a:extLst>
              <a:ext uri="{FF2B5EF4-FFF2-40B4-BE49-F238E27FC236}">
                <a16:creationId xmlns:a16="http://schemas.microsoft.com/office/drawing/2014/main" id="{5C0E0BB5-AC94-38C8-73CC-69E92F9D9F8A}"/>
              </a:ext>
            </a:extLst>
          </p:cNvPr>
          <p:cNvSpPr/>
          <p:nvPr/>
        </p:nvSpPr>
        <p:spPr>
          <a:xfrm>
            <a:off x="6176410" y="4393568"/>
            <a:ext cx="168166" cy="344214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" name="Flecha: hacia abajo 4">
            <a:extLst>
              <a:ext uri="{FF2B5EF4-FFF2-40B4-BE49-F238E27FC236}">
                <a16:creationId xmlns:a16="http://schemas.microsoft.com/office/drawing/2014/main" id="{1522F1DB-2324-9EA3-8515-D8518DB4B267}"/>
              </a:ext>
            </a:extLst>
          </p:cNvPr>
          <p:cNvSpPr/>
          <p:nvPr/>
        </p:nvSpPr>
        <p:spPr>
          <a:xfrm>
            <a:off x="5907042" y="4393568"/>
            <a:ext cx="168166" cy="344214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graphicFrame>
        <p:nvGraphicFramePr>
          <p:cNvPr id="7" name="Tabla 7">
            <a:extLst>
              <a:ext uri="{FF2B5EF4-FFF2-40B4-BE49-F238E27FC236}">
                <a16:creationId xmlns:a16="http://schemas.microsoft.com/office/drawing/2014/main" id="{6733AA5A-8B96-069A-0FE0-75A7D96BA30C}"/>
              </a:ext>
            </a:extLst>
          </p:cNvPr>
          <p:cNvGraphicFramePr>
            <a:graphicFrameLocks noGrp="1"/>
          </p:cNvGraphicFramePr>
          <p:nvPr/>
        </p:nvGraphicFramePr>
        <p:xfrm>
          <a:off x="2232426" y="4726228"/>
          <a:ext cx="686857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572">
                  <a:extLst>
                    <a:ext uri="{9D8B030D-6E8A-4147-A177-3AD203B41FA5}">
                      <a16:colId xmlns:a16="http://schemas.microsoft.com/office/drawing/2014/main" val="2079758617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3162132081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3614991406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1112453185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3218961991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301897411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2673095457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467703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2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3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4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5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6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7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2213572"/>
                  </a:ext>
                </a:extLst>
              </a:tr>
            </a:tbl>
          </a:graphicData>
        </a:graphic>
      </p:graphicFrame>
      <p:sp>
        <p:nvSpPr>
          <p:cNvPr id="9" name="CuadroTexto 8">
            <a:extLst>
              <a:ext uri="{FF2B5EF4-FFF2-40B4-BE49-F238E27FC236}">
                <a16:creationId xmlns:a16="http://schemas.microsoft.com/office/drawing/2014/main" id="{7C94A10B-C117-D0FB-CECD-93734D8BC6FD}"/>
              </a:ext>
            </a:extLst>
          </p:cNvPr>
          <p:cNvSpPr txBox="1"/>
          <p:nvPr/>
        </p:nvSpPr>
        <p:spPr>
          <a:xfrm>
            <a:off x="5843638" y="4104850"/>
            <a:ext cx="3108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</a:t>
            </a:r>
            <a:endParaRPr lang="es-MX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CA63E9C2-2F1A-99B3-F008-52203BA4DEBC}"/>
              </a:ext>
            </a:extLst>
          </p:cNvPr>
          <p:cNvSpPr txBox="1"/>
          <p:nvPr/>
        </p:nvSpPr>
        <p:spPr>
          <a:xfrm>
            <a:off x="6105055" y="4108555"/>
            <a:ext cx="3108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</a:t>
            </a:r>
            <a:endParaRPr lang="es-MX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731264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99CE07A8-FA90-135A-DF70-EB8C0B18EC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aphicFrame>
        <p:nvGraphicFramePr>
          <p:cNvPr id="2" name="Tabla 10">
            <a:extLst>
              <a:ext uri="{FF2B5EF4-FFF2-40B4-BE49-F238E27FC236}">
                <a16:creationId xmlns:a16="http://schemas.microsoft.com/office/drawing/2014/main" id="{9840F645-7E61-8E82-E808-F1F8E311D965}"/>
              </a:ext>
            </a:extLst>
          </p:cNvPr>
          <p:cNvGraphicFramePr>
            <a:graphicFrameLocks noGrp="1"/>
          </p:cNvGraphicFramePr>
          <p:nvPr/>
        </p:nvGraphicFramePr>
        <p:xfrm>
          <a:off x="2232426" y="5141661"/>
          <a:ext cx="6868576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572">
                  <a:extLst>
                    <a:ext uri="{9D8B030D-6E8A-4147-A177-3AD203B41FA5}">
                      <a16:colId xmlns:a16="http://schemas.microsoft.com/office/drawing/2014/main" val="2301688084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67325535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138581685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1577339419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3411350453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1733705836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2116443426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581723366"/>
                    </a:ext>
                  </a:extLst>
                </a:gridCol>
              </a:tblGrid>
              <a:tr h="328670"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0</a:t>
                      </a:r>
                      <a:endParaRPr lang="es-MX" dirty="0">
                        <a:solidFill>
                          <a:srgbClr val="002060"/>
                        </a:solidFill>
                      </a:endParaRP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1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2800" dirty="0">
                          <a:solidFill>
                            <a:srgbClr val="C00000"/>
                          </a:solidFill>
                        </a:rPr>
                        <a:t>4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2800" dirty="0">
                          <a:solidFill>
                            <a:srgbClr val="C00000"/>
                          </a:solidFill>
                        </a:rPr>
                        <a:t>0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3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0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4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2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1078465"/>
                  </a:ext>
                </a:extLst>
              </a:tr>
            </a:tbl>
          </a:graphicData>
        </a:graphic>
      </p:graphicFrame>
      <p:sp>
        <p:nvSpPr>
          <p:cNvPr id="3" name="Flecha: hacia abajo 2">
            <a:extLst>
              <a:ext uri="{FF2B5EF4-FFF2-40B4-BE49-F238E27FC236}">
                <a16:creationId xmlns:a16="http://schemas.microsoft.com/office/drawing/2014/main" id="{5C0E0BB5-AC94-38C8-73CC-69E92F9D9F8A}"/>
              </a:ext>
            </a:extLst>
          </p:cNvPr>
          <p:cNvSpPr/>
          <p:nvPr/>
        </p:nvSpPr>
        <p:spPr>
          <a:xfrm>
            <a:off x="6176410" y="4393568"/>
            <a:ext cx="168166" cy="344214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" name="Flecha: hacia abajo 4">
            <a:extLst>
              <a:ext uri="{FF2B5EF4-FFF2-40B4-BE49-F238E27FC236}">
                <a16:creationId xmlns:a16="http://schemas.microsoft.com/office/drawing/2014/main" id="{1522F1DB-2324-9EA3-8515-D8518DB4B267}"/>
              </a:ext>
            </a:extLst>
          </p:cNvPr>
          <p:cNvSpPr/>
          <p:nvPr/>
        </p:nvSpPr>
        <p:spPr>
          <a:xfrm>
            <a:off x="5907042" y="4393568"/>
            <a:ext cx="168166" cy="344214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graphicFrame>
        <p:nvGraphicFramePr>
          <p:cNvPr id="7" name="Tabla 7">
            <a:extLst>
              <a:ext uri="{FF2B5EF4-FFF2-40B4-BE49-F238E27FC236}">
                <a16:creationId xmlns:a16="http://schemas.microsoft.com/office/drawing/2014/main" id="{6733AA5A-8B96-069A-0FE0-75A7D96BA30C}"/>
              </a:ext>
            </a:extLst>
          </p:cNvPr>
          <p:cNvGraphicFramePr>
            <a:graphicFrameLocks noGrp="1"/>
          </p:cNvGraphicFramePr>
          <p:nvPr/>
        </p:nvGraphicFramePr>
        <p:xfrm>
          <a:off x="2232426" y="4726228"/>
          <a:ext cx="686857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572">
                  <a:extLst>
                    <a:ext uri="{9D8B030D-6E8A-4147-A177-3AD203B41FA5}">
                      <a16:colId xmlns:a16="http://schemas.microsoft.com/office/drawing/2014/main" val="2079758617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3162132081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3614991406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1112453185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3218961991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301897411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2673095457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467703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2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3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4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5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6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7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2213572"/>
                  </a:ext>
                </a:extLst>
              </a:tr>
            </a:tbl>
          </a:graphicData>
        </a:graphic>
      </p:graphicFrame>
      <p:sp>
        <p:nvSpPr>
          <p:cNvPr id="9" name="CuadroTexto 8">
            <a:extLst>
              <a:ext uri="{FF2B5EF4-FFF2-40B4-BE49-F238E27FC236}">
                <a16:creationId xmlns:a16="http://schemas.microsoft.com/office/drawing/2014/main" id="{7C94A10B-C117-D0FB-CECD-93734D8BC6FD}"/>
              </a:ext>
            </a:extLst>
          </p:cNvPr>
          <p:cNvSpPr txBox="1"/>
          <p:nvPr/>
        </p:nvSpPr>
        <p:spPr>
          <a:xfrm>
            <a:off x="5843638" y="4104850"/>
            <a:ext cx="3108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</a:t>
            </a:r>
            <a:endParaRPr lang="es-MX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CA63E9C2-2F1A-99B3-F008-52203BA4DEBC}"/>
              </a:ext>
            </a:extLst>
          </p:cNvPr>
          <p:cNvSpPr txBox="1"/>
          <p:nvPr/>
        </p:nvSpPr>
        <p:spPr>
          <a:xfrm>
            <a:off x="6105055" y="4108555"/>
            <a:ext cx="3108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</a:t>
            </a:r>
            <a:endParaRPr lang="es-MX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0890740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0C7DDC07-B24F-58EB-ED62-E2014A85C8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aphicFrame>
        <p:nvGraphicFramePr>
          <p:cNvPr id="2" name="Tabla 10">
            <a:extLst>
              <a:ext uri="{FF2B5EF4-FFF2-40B4-BE49-F238E27FC236}">
                <a16:creationId xmlns:a16="http://schemas.microsoft.com/office/drawing/2014/main" id="{9840F645-7E61-8E82-E808-F1F8E311D965}"/>
              </a:ext>
            </a:extLst>
          </p:cNvPr>
          <p:cNvGraphicFramePr>
            <a:graphicFrameLocks noGrp="1"/>
          </p:cNvGraphicFramePr>
          <p:nvPr/>
        </p:nvGraphicFramePr>
        <p:xfrm>
          <a:off x="2232426" y="5141661"/>
          <a:ext cx="6868576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572">
                  <a:extLst>
                    <a:ext uri="{9D8B030D-6E8A-4147-A177-3AD203B41FA5}">
                      <a16:colId xmlns:a16="http://schemas.microsoft.com/office/drawing/2014/main" val="2301688084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67325535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138581685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1577339419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3411350453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1733705836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2116443426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581723366"/>
                    </a:ext>
                  </a:extLst>
                </a:gridCol>
              </a:tblGrid>
              <a:tr h="328670"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0</a:t>
                      </a:r>
                      <a:endParaRPr lang="es-MX" dirty="0">
                        <a:solidFill>
                          <a:srgbClr val="002060"/>
                        </a:solidFill>
                      </a:endParaRP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1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2800" dirty="0">
                          <a:solidFill>
                            <a:srgbClr val="C00000"/>
                          </a:solidFill>
                        </a:rPr>
                        <a:t>4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2800" dirty="0">
                          <a:solidFill>
                            <a:srgbClr val="C00000"/>
                          </a:solidFill>
                        </a:rPr>
                        <a:t>0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3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0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4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2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1078465"/>
                  </a:ext>
                </a:extLst>
              </a:tr>
            </a:tbl>
          </a:graphicData>
        </a:graphic>
      </p:graphicFrame>
      <p:sp>
        <p:nvSpPr>
          <p:cNvPr id="3" name="Flecha: hacia abajo 2">
            <a:extLst>
              <a:ext uri="{FF2B5EF4-FFF2-40B4-BE49-F238E27FC236}">
                <a16:creationId xmlns:a16="http://schemas.microsoft.com/office/drawing/2014/main" id="{5C0E0BB5-AC94-38C8-73CC-69E92F9D9F8A}"/>
              </a:ext>
            </a:extLst>
          </p:cNvPr>
          <p:cNvSpPr/>
          <p:nvPr/>
        </p:nvSpPr>
        <p:spPr>
          <a:xfrm>
            <a:off x="6176410" y="4393568"/>
            <a:ext cx="168166" cy="344214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" name="Flecha: hacia abajo 4">
            <a:extLst>
              <a:ext uri="{FF2B5EF4-FFF2-40B4-BE49-F238E27FC236}">
                <a16:creationId xmlns:a16="http://schemas.microsoft.com/office/drawing/2014/main" id="{1522F1DB-2324-9EA3-8515-D8518DB4B267}"/>
              </a:ext>
            </a:extLst>
          </p:cNvPr>
          <p:cNvSpPr/>
          <p:nvPr/>
        </p:nvSpPr>
        <p:spPr>
          <a:xfrm>
            <a:off x="5907042" y="4393568"/>
            <a:ext cx="168166" cy="344214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graphicFrame>
        <p:nvGraphicFramePr>
          <p:cNvPr id="7" name="Tabla 7">
            <a:extLst>
              <a:ext uri="{FF2B5EF4-FFF2-40B4-BE49-F238E27FC236}">
                <a16:creationId xmlns:a16="http://schemas.microsoft.com/office/drawing/2014/main" id="{6733AA5A-8B96-069A-0FE0-75A7D96BA30C}"/>
              </a:ext>
            </a:extLst>
          </p:cNvPr>
          <p:cNvGraphicFramePr>
            <a:graphicFrameLocks noGrp="1"/>
          </p:cNvGraphicFramePr>
          <p:nvPr/>
        </p:nvGraphicFramePr>
        <p:xfrm>
          <a:off x="2232426" y="4726228"/>
          <a:ext cx="686857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572">
                  <a:extLst>
                    <a:ext uri="{9D8B030D-6E8A-4147-A177-3AD203B41FA5}">
                      <a16:colId xmlns:a16="http://schemas.microsoft.com/office/drawing/2014/main" val="2079758617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3162132081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3614991406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1112453185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3218961991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301897411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2673095457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467703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2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3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4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5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6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7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2213572"/>
                  </a:ext>
                </a:extLst>
              </a:tr>
            </a:tbl>
          </a:graphicData>
        </a:graphic>
      </p:graphicFrame>
      <p:sp>
        <p:nvSpPr>
          <p:cNvPr id="9" name="CuadroTexto 8">
            <a:extLst>
              <a:ext uri="{FF2B5EF4-FFF2-40B4-BE49-F238E27FC236}">
                <a16:creationId xmlns:a16="http://schemas.microsoft.com/office/drawing/2014/main" id="{7C94A10B-C117-D0FB-CECD-93734D8BC6FD}"/>
              </a:ext>
            </a:extLst>
          </p:cNvPr>
          <p:cNvSpPr txBox="1"/>
          <p:nvPr/>
        </p:nvSpPr>
        <p:spPr>
          <a:xfrm>
            <a:off x="5843638" y="4104850"/>
            <a:ext cx="3108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</a:t>
            </a:r>
            <a:endParaRPr lang="es-MX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CA63E9C2-2F1A-99B3-F008-52203BA4DEBC}"/>
              </a:ext>
            </a:extLst>
          </p:cNvPr>
          <p:cNvSpPr txBox="1"/>
          <p:nvPr/>
        </p:nvSpPr>
        <p:spPr>
          <a:xfrm>
            <a:off x="6105055" y="4108555"/>
            <a:ext cx="3108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</a:t>
            </a:r>
            <a:endParaRPr lang="es-MX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245902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90DA536D-4DB8-96A6-1F6A-841E2819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5820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E6A66797-A398-4753-4EE4-5D92407683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aphicFrame>
        <p:nvGraphicFramePr>
          <p:cNvPr id="2" name="Tabla 10">
            <a:extLst>
              <a:ext uri="{FF2B5EF4-FFF2-40B4-BE49-F238E27FC236}">
                <a16:creationId xmlns:a16="http://schemas.microsoft.com/office/drawing/2014/main" id="{9840F645-7E61-8E82-E808-F1F8E311D965}"/>
              </a:ext>
            </a:extLst>
          </p:cNvPr>
          <p:cNvGraphicFramePr>
            <a:graphicFrameLocks noGrp="1"/>
          </p:cNvGraphicFramePr>
          <p:nvPr/>
        </p:nvGraphicFramePr>
        <p:xfrm>
          <a:off x="2232426" y="5141661"/>
          <a:ext cx="6868576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572">
                  <a:extLst>
                    <a:ext uri="{9D8B030D-6E8A-4147-A177-3AD203B41FA5}">
                      <a16:colId xmlns:a16="http://schemas.microsoft.com/office/drawing/2014/main" val="2301688084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67325535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138581685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1577339419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3411350453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1733705836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2116443426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581723366"/>
                    </a:ext>
                  </a:extLst>
                </a:gridCol>
              </a:tblGrid>
              <a:tr h="328670"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0</a:t>
                      </a:r>
                      <a:endParaRPr lang="es-MX" dirty="0">
                        <a:solidFill>
                          <a:srgbClr val="002060"/>
                        </a:solidFill>
                      </a:endParaRP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1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2800" dirty="0">
                          <a:solidFill>
                            <a:srgbClr val="C00000"/>
                          </a:solidFill>
                        </a:rPr>
                        <a:t>4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2800" dirty="0">
                          <a:solidFill>
                            <a:srgbClr val="C00000"/>
                          </a:solidFill>
                        </a:rPr>
                        <a:t>0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3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0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4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2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1078465"/>
                  </a:ext>
                </a:extLst>
              </a:tr>
            </a:tbl>
          </a:graphicData>
        </a:graphic>
      </p:graphicFrame>
      <p:sp>
        <p:nvSpPr>
          <p:cNvPr id="3" name="Flecha: hacia abajo 2">
            <a:extLst>
              <a:ext uri="{FF2B5EF4-FFF2-40B4-BE49-F238E27FC236}">
                <a16:creationId xmlns:a16="http://schemas.microsoft.com/office/drawing/2014/main" id="{5C0E0BB5-AC94-38C8-73CC-69E92F9D9F8A}"/>
              </a:ext>
            </a:extLst>
          </p:cNvPr>
          <p:cNvSpPr/>
          <p:nvPr/>
        </p:nvSpPr>
        <p:spPr>
          <a:xfrm>
            <a:off x="6176410" y="4393568"/>
            <a:ext cx="168166" cy="344214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" name="Flecha: hacia abajo 4">
            <a:extLst>
              <a:ext uri="{FF2B5EF4-FFF2-40B4-BE49-F238E27FC236}">
                <a16:creationId xmlns:a16="http://schemas.microsoft.com/office/drawing/2014/main" id="{1522F1DB-2324-9EA3-8515-D8518DB4B267}"/>
              </a:ext>
            </a:extLst>
          </p:cNvPr>
          <p:cNvSpPr/>
          <p:nvPr/>
        </p:nvSpPr>
        <p:spPr>
          <a:xfrm>
            <a:off x="5907042" y="4393568"/>
            <a:ext cx="168166" cy="344214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graphicFrame>
        <p:nvGraphicFramePr>
          <p:cNvPr id="7" name="Tabla 7">
            <a:extLst>
              <a:ext uri="{FF2B5EF4-FFF2-40B4-BE49-F238E27FC236}">
                <a16:creationId xmlns:a16="http://schemas.microsoft.com/office/drawing/2014/main" id="{6733AA5A-8B96-069A-0FE0-75A7D96BA30C}"/>
              </a:ext>
            </a:extLst>
          </p:cNvPr>
          <p:cNvGraphicFramePr>
            <a:graphicFrameLocks noGrp="1"/>
          </p:cNvGraphicFramePr>
          <p:nvPr/>
        </p:nvGraphicFramePr>
        <p:xfrm>
          <a:off x="2232426" y="4726228"/>
          <a:ext cx="686857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572">
                  <a:extLst>
                    <a:ext uri="{9D8B030D-6E8A-4147-A177-3AD203B41FA5}">
                      <a16:colId xmlns:a16="http://schemas.microsoft.com/office/drawing/2014/main" val="2079758617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3162132081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3614991406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1112453185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3218961991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301897411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2673095457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467703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2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3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4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5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6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7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2213572"/>
                  </a:ext>
                </a:extLst>
              </a:tr>
            </a:tbl>
          </a:graphicData>
        </a:graphic>
      </p:graphicFrame>
      <p:sp>
        <p:nvSpPr>
          <p:cNvPr id="9" name="CuadroTexto 8">
            <a:extLst>
              <a:ext uri="{FF2B5EF4-FFF2-40B4-BE49-F238E27FC236}">
                <a16:creationId xmlns:a16="http://schemas.microsoft.com/office/drawing/2014/main" id="{7C94A10B-C117-D0FB-CECD-93734D8BC6FD}"/>
              </a:ext>
            </a:extLst>
          </p:cNvPr>
          <p:cNvSpPr txBox="1"/>
          <p:nvPr/>
        </p:nvSpPr>
        <p:spPr>
          <a:xfrm>
            <a:off x="5843638" y="4104850"/>
            <a:ext cx="3108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</a:t>
            </a:r>
            <a:endParaRPr lang="es-MX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CA63E9C2-2F1A-99B3-F008-52203BA4DEBC}"/>
              </a:ext>
            </a:extLst>
          </p:cNvPr>
          <p:cNvSpPr txBox="1"/>
          <p:nvPr/>
        </p:nvSpPr>
        <p:spPr>
          <a:xfrm>
            <a:off x="6105055" y="4108555"/>
            <a:ext cx="3108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</a:t>
            </a:r>
            <a:endParaRPr lang="es-MX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9240317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E6A66797-A398-4753-4EE4-5D92407683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aphicFrame>
        <p:nvGraphicFramePr>
          <p:cNvPr id="2" name="Tabla 10">
            <a:extLst>
              <a:ext uri="{FF2B5EF4-FFF2-40B4-BE49-F238E27FC236}">
                <a16:creationId xmlns:a16="http://schemas.microsoft.com/office/drawing/2014/main" id="{9840F645-7E61-8E82-E808-F1F8E311D965}"/>
              </a:ext>
            </a:extLst>
          </p:cNvPr>
          <p:cNvGraphicFramePr>
            <a:graphicFrameLocks noGrp="1"/>
          </p:cNvGraphicFramePr>
          <p:nvPr/>
        </p:nvGraphicFramePr>
        <p:xfrm>
          <a:off x="2232426" y="5141661"/>
          <a:ext cx="6868576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572">
                  <a:extLst>
                    <a:ext uri="{9D8B030D-6E8A-4147-A177-3AD203B41FA5}">
                      <a16:colId xmlns:a16="http://schemas.microsoft.com/office/drawing/2014/main" val="2301688084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67325535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138581685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1577339419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3411350453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1733705836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2116443426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581723366"/>
                    </a:ext>
                  </a:extLst>
                </a:gridCol>
              </a:tblGrid>
              <a:tr h="328670"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0</a:t>
                      </a:r>
                      <a:endParaRPr lang="es-MX" dirty="0">
                        <a:solidFill>
                          <a:srgbClr val="002060"/>
                        </a:solidFill>
                      </a:endParaRP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1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2800" dirty="0">
                          <a:solidFill>
                            <a:srgbClr val="C00000"/>
                          </a:solidFill>
                        </a:rPr>
                        <a:t>4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2800" dirty="0">
                          <a:solidFill>
                            <a:srgbClr val="C00000"/>
                          </a:solidFill>
                        </a:rPr>
                        <a:t>0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3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0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4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2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1078465"/>
                  </a:ext>
                </a:extLst>
              </a:tr>
            </a:tbl>
          </a:graphicData>
        </a:graphic>
      </p:graphicFrame>
      <p:sp>
        <p:nvSpPr>
          <p:cNvPr id="3" name="Flecha: hacia abajo 2">
            <a:extLst>
              <a:ext uri="{FF2B5EF4-FFF2-40B4-BE49-F238E27FC236}">
                <a16:creationId xmlns:a16="http://schemas.microsoft.com/office/drawing/2014/main" id="{5C0E0BB5-AC94-38C8-73CC-69E92F9D9F8A}"/>
              </a:ext>
            </a:extLst>
          </p:cNvPr>
          <p:cNvSpPr/>
          <p:nvPr/>
        </p:nvSpPr>
        <p:spPr>
          <a:xfrm>
            <a:off x="6025336" y="4393568"/>
            <a:ext cx="168166" cy="344214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" name="Flecha: hacia abajo 4">
            <a:extLst>
              <a:ext uri="{FF2B5EF4-FFF2-40B4-BE49-F238E27FC236}">
                <a16:creationId xmlns:a16="http://schemas.microsoft.com/office/drawing/2014/main" id="{1522F1DB-2324-9EA3-8515-D8518DB4B267}"/>
              </a:ext>
            </a:extLst>
          </p:cNvPr>
          <p:cNvSpPr/>
          <p:nvPr/>
        </p:nvSpPr>
        <p:spPr>
          <a:xfrm>
            <a:off x="6869149" y="4393568"/>
            <a:ext cx="168166" cy="344214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graphicFrame>
        <p:nvGraphicFramePr>
          <p:cNvPr id="7" name="Tabla 7">
            <a:extLst>
              <a:ext uri="{FF2B5EF4-FFF2-40B4-BE49-F238E27FC236}">
                <a16:creationId xmlns:a16="http://schemas.microsoft.com/office/drawing/2014/main" id="{6733AA5A-8B96-069A-0FE0-75A7D96BA30C}"/>
              </a:ext>
            </a:extLst>
          </p:cNvPr>
          <p:cNvGraphicFramePr>
            <a:graphicFrameLocks noGrp="1"/>
          </p:cNvGraphicFramePr>
          <p:nvPr/>
        </p:nvGraphicFramePr>
        <p:xfrm>
          <a:off x="2232426" y="4726228"/>
          <a:ext cx="686857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572">
                  <a:extLst>
                    <a:ext uri="{9D8B030D-6E8A-4147-A177-3AD203B41FA5}">
                      <a16:colId xmlns:a16="http://schemas.microsoft.com/office/drawing/2014/main" val="2079758617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3162132081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3614991406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1112453185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3218961991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301897411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2673095457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467703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2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3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4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5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6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7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2213572"/>
                  </a:ext>
                </a:extLst>
              </a:tr>
            </a:tbl>
          </a:graphicData>
        </a:graphic>
      </p:graphicFrame>
      <p:sp>
        <p:nvSpPr>
          <p:cNvPr id="9" name="CuadroTexto 8">
            <a:extLst>
              <a:ext uri="{FF2B5EF4-FFF2-40B4-BE49-F238E27FC236}">
                <a16:creationId xmlns:a16="http://schemas.microsoft.com/office/drawing/2014/main" id="{7C94A10B-C117-D0FB-CECD-93734D8BC6FD}"/>
              </a:ext>
            </a:extLst>
          </p:cNvPr>
          <p:cNvSpPr txBox="1"/>
          <p:nvPr/>
        </p:nvSpPr>
        <p:spPr>
          <a:xfrm>
            <a:off x="6805745" y="4104850"/>
            <a:ext cx="3108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</a:t>
            </a:r>
            <a:endParaRPr lang="es-MX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CA63E9C2-2F1A-99B3-F008-52203BA4DEBC}"/>
              </a:ext>
            </a:extLst>
          </p:cNvPr>
          <p:cNvSpPr txBox="1"/>
          <p:nvPr/>
        </p:nvSpPr>
        <p:spPr>
          <a:xfrm>
            <a:off x="5953981" y="4108555"/>
            <a:ext cx="3108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</a:t>
            </a:r>
            <a:endParaRPr lang="es-MX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3641707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620CF605-D8CC-BB50-CA34-4AD7EF983B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aphicFrame>
        <p:nvGraphicFramePr>
          <p:cNvPr id="2" name="Tabla 10">
            <a:extLst>
              <a:ext uri="{FF2B5EF4-FFF2-40B4-BE49-F238E27FC236}">
                <a16:creationId xmlns:a16="http://schemas.microsoft.com/office/drawing/2014/main" id="{9840F645-7E61-8E82-E808-F1F8E311D965}"/>
              </a:ext>
            </a:extLst>
          </p:cNvPr>
          <p:cNvGraphicFramePr>
            <a:graphicFrameLocks noGrp="1"/>
          </p:cNvGraphicFramePr>
          <p:nvPr/>
        </p:nvGraphicFramePr>
        <p:xfrm>
          <a:off x="2232426" y="5141661"/>
          <a:ext cx="6868576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572">
                  <a:extLst>
                    <a:ext uri="{9D8B030D-6E8A-4147-A177-3AD203B41FA5}">
                      <a16:colId xmlns:a16="http://schemas.microsoft.com/office/drawing/2014/main" val="2301688084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67325535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138581685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1577339419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3411350453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1733705836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2116443426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581723366"/>
                    </a:ext>
                  </a:extLst>
                </a:gridCol>
              </a:tblGrid>
              <a:tr h="328670"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0</a:t>
                      </a:r>
                      <a:endParaRPr lang="es-MX" dirty="0">
                        <a:solidFill>
                          <a:srgbClr val="002060"/>
                        </a:solidFill>
                      </a:endParaRP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1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2800" dirty="0">
                          <a:solidFill>
                            <a:srgbClr val="C00000"/>
                          </a:solidFill>
                        </a:rPr>
                        <a:t>4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2800" dirty="0">
                          <a:solidFill>
                            <a:srgbClr val="C00000"/>
                          </a:solidFill>
                        </a:rPr>
                        <a:t>0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3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0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4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2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1078465"/>
                  </a:ext>
                </a:extLst>
              </a:tr>
            </a:tbl>
          </a:graphicData>
        </a:graphic>
      </p:graphicFrame>
      <p:sp>
        <p:nvSpPr>
          <p:cNvPr id="3" name="Flecha: hacia abajo 2">
            <a:extLst>
              <a:ext uri="{FF2B5EF4-FFF2-40B4-BE49-F238E27FC236}">
                <a16:creationId xmlns:a16="http://schemas.microsoft.com/office/drawing/2014/main" id="{5C0E0BB5-AC94-38C8-73CC-69E92F9D9F8A}"/>
              </a:ext>
            </a:extLst>
          </p:cNvPr>
          <p:cNvSpPr/>
          <p:nvPr/>
        </p:nvSpPr>
        <p:spPr>
          <a:xfrm>
            <a:off x="6025336" y="4393568"/>
            <a:ext cx="168166" cy="344214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" name="Flecha: hacia abajo 4">
            <a:extLst>
              <a:ext uri="{FF2B5EF4-FFF2-40B4-BE49-F238E27FC236}">
                <a16:creationId xmlns:a16="http://schemas.microsoft.com/office/drawing/2014/main" id="{1522F1DB-2324-9EA3-8515-D8518DB4B267}"/>
              </a:ext>
            </a:extLst>
          </p:cNvPr>
          <p:cNvSpPr/>
          <p:nvPr/>
        </p:nvSpPr>
        <p:spPr>
          <a:xfrm>
            <a:off x="6869149" y="4393568"/>
            <a:ext cx="168166" cy="344214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graphicFrame>
        <p:nvGraphicFramePr>
          <p:cNvPr id="7" name="Tabla 7">
            <a:extLst>
              <a:ext uri="{FF2B5EF4-FFF2-40B4-BE49-F238E27FC236}">
                <a16:creationId xmlns:a16="http://schemas.microsoft.com/office/drawing/2014/main" id="{6733AA5A-8B96-069A-0FE0-75A7D96BA30C}"/>
              </a:ext>
            </a:extLst>
          </p:cNvPr>
          <p:cNvGraphicFramePr>
            <a:graphicFrameLocks noGrp="1"/>
          </p:cNvGraphicFramePr>
          <p:nvPr/>
        </p:nvGraphicFramePr>
        <p:xfrm>
          <a:off x="2232426" y="4726228"/>
          <a:ext cx="686857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572">
                  <a:extLst>
                    <a:ext uri="{9D8B030D-6E8A-4147-A177-3AD203B41FA5}">
                      <a16:colId xmlns:a16="http://schemas.microsoft.com/office/drawing/2014/main" val="2079758617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3162132081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3614991406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1112453185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3218961991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301897411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2673095457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467703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2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3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4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5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6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7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2213572"/>
                  </a:ext>
                </a:extLst>
              </a:tr>
            </a:tbl>
          </a:graphicData>
        </a:graphic>
      </p:graphicFrame>
      <p:sp>
        <p:nvSpPr>
          <p:cNvPr id="9" name="CuadroTexto 8">
            <a:extLst>
              <a:ext uri="{FF2B5EF4-FFF2-40B4-BE49-F238E27FC236}">
                <a16:creationId xmlns:a16="http://schemas.microsoft.com/office/drawing/2014/main" id="{7C94A10B-C117-D0FB-CECD-93734D8BC6FD}"/>
              </a:ext>
            </a:extLst>
          </p:cNvPr>
          <p:cNvSpPr txBox="1"/>
          <p:nvPr/>
        </p:nvSpPr>
        <p:spPr>
          <a:xfrm>
            <a:off x="6805745" y="4104850"/>
            <a:ext cx="3108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</a:t>
            </a:r>
            <a:endParaRPr lang="es-MX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CA63E9C2-2F1A-99B3-F008-52203BA4DEBC}"/>
              </a:ext>
            </a:extLst>
          </p:cNvPr>
          <p:cNvSpPr txBox="1"/>
          <p:nvPr/>
        </p:nvSpPr>
        <p:spPr>
          <a:xfrm>
            <a:off x="5953981" y="4108555"/>
            <a:ext cx="3108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</a:t>
            </a:r>
            <a:endParaRPr lang="es-MX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9230542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8098041B-4251-C5BF-F3DD-613F4746F8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aphicFrame>
        <p:nvGraphicFramePr>
          <p:cNvPr id="2" name="Tabla 10">
            <a:extLst>
              <a:ext uri="{FF2B5EF4-FFF2-40B4-BE49-F238E27FC236}">
                <a16:creationId xmlns:a16="http://schemas.microsoft.com/office/drawing/2014/main" id="{9840F645-7E61-8E82-E808-F1F8E311D965}"/>
              </a:ext>
            </a:extLst>
          </p:cNvPr>
          <p:cNvGraphicFramePr>
            <a:graphicFrameLocks noGrp="1"/>
          </p:cNvGraphicFramePr>
          <p:nvPr/>
        </p:nvGraphicFramePr>
        <p:xfrm>
          <a:off x="2232426" y="5141661"/>
          <a:ext cx="6868576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572">
                  <a:extLst>
                    <a:ext uri="{9D8B030D-6E8A-4147-A177-3AD203B41FA5}">
                      <a16:colId xmlns:a16="http://schemas.microsoft.com/office/drawing/2014/main" val="2301688084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67325535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138581685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1577339419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3411350453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1733705836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2116443426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581723366"/>
                    </a:ext>
                  </a:extLst>
                </a:gridCol>
              </a:tblGrid>
              <a:tr h="328670"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0</a:t>
                      </a:r>
                      <a:endParaRPr lang="es-MX" dirty="0">
                        <a:solidFill>
                          <a:srgbClr val="002060"/>
                        </a:solidFill>
                      </a:endParaRP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1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2800" dirty="0">
                          <a:solidFill>
                            <a:srgbClr val="C00000"/>
                          </a:solidFill>
                        </a:rPr>
                        <a:t>4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2800" dirty="0">
                          <a:solidFill>
                            <a:srgbClr val="C00000"/>
                          </a:solidFill>
                        </a:rPr>
                        <a:t>0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3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0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4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2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1078465"/>
                  </a:ext>
                </a:extLst>
              </a:tr>
            </a:tbl>
          </a:graphicData>
        </a:graphic>
      </p:graphicFrame>
      <p:sp>
        <p:nvSpPr>
          <p:cNvPr id="3" name="Flecha: hacia abajo 2">
            <a:extLst>
              <a:ext uri="{FF2B5EF4-FFF2-40B4-BE49-F238E27FC236}">
                <a16:creationId xmlns:a16="http://schemas.microsoft.com/office/drawing/2014/main" id="{5C0E0BB5-AC94-38C8-73CC-69E92F9D9F8A}"/>
              </a:ext>
            </a:extLst>
          </p:cNvPr>
          <p:cNvSpPr/>
          <p:nvPr/>
        </p:nvSpPr>
        <p:spPr>
          <a:xfrm>
            <a:off x="6025336" y="4393568"/>
            <a:ext cx="168166" cy="344214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" name="Flecha: hacia abajo 4">
            <a:extLst>
              <a:ext uri="{FF2B5EF4-FFF2-40B4-BE49-F238E27FC236}">
                <a16:creationId xmlns:a16="http://schemas.microsoft.com/office/drawing/2014/main" id="{1522F1DB-2324-9EA3-8515-D8518DB4B267}"/>
              </a:ext>
            </a:extLst>
          </p:cNvPr>
          <p:cNvSpPr/>
          <p:nvPr/>
        </p:nvSpPr>
        <p:spPr>
          <a:xfrm>
            <a:off x="6869149" y="4393568"/>
            <a:ext cx="168166" cy="344214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graphicFrame>
        <p:nvGraphicFramePr>
          <p:cNvPr id="7" name="Tabla 7">
            <a:extLst>
              <a:ext uri="{FF2B5EF4-FFF2-40B4-BE49-F238E27FC236}">
                <a16:creationId xmlns:a16="http://schemas.microsoft.com/office/drawing/2014/main" id="{6733AA5A-8B96-069A-0FE0-75A7D96BA30C}"/>
              </a:ext>
            </a:extLst>
          </p:cNvPr>
          <p:cNvGraphicFramePr>
            <a:graphicFrameLocks noGrp="1"/>
          </p:cNvGraphicFramePr>
          <p:nvPr/>
        </p:nvGraphicFramePr>
        <p:xfrm>
          <a:off x="2232426" y="4726228"/>
          <a:ext cx="686857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572">
                  <a:extLst>
                    <a:ext uri="{9D8B030D-6E8A-4147-A177-3AD203B41FA5}">
                      <a16:colId xmlns:a16="http://schemas.microsoft.com/office/drawing/2014/main" val="2079758617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3162132081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3614991406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1112453185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3218961991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301897411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2673095457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467703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2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3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4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5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6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7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2213572"/>
                  </a:ext>
                </a:extLst>
              </a:tr>
            </a:tbl>
          </a:graphicData>
        </a:graphic>
      </p:graphicFrame>
      <p:sp>
        <p:nvSpPr>
          <p:cNvPr id="9" name="CuadroTexto 8">
            <a:extLst>
              <a:ext uri="{FF2B5EF4-FFF2-40B4-BE49-F238E27FC236}">
                <a16:creationId xmlns:a16="http://schemas.microsoft.com/office/drawing/2014/main" id="{7C94A10B-C117-D0FB-CECD-93734D8BC6FD}"/>
              </a:ext>
            </a:extLst>
          </p:cNvPr>
          <p:cNvSpPr txBox="1"/>
          <p:nvPr/>
        </p:nvSpPr>
        <p:spPr>
          <a:xfrm>
            <a:off x="6805745" y="4104850"/>
            <a:ext cx="3108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</a:t>
            </a:r>
            <a:endParaRPr lang="es-MX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CA63E9C2-2F1A-99B3-F008-52203BA4DEBC}"/>
              </a:ext>
            </a:extLst>
          </p:cNvPr>
          <p:cNvSpPr txBox="1"/>
          <p:nvPr/>
        </p:nvSpPr>
        <p:spPr>
          <a:xfrm>
            <a:off x="5953981" y="4108555"/>
            <a:ext cx="3108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</a:t>
            </a:r>
            <a:endParaRPr lang="es-MX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9802114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1BF67A5B-01C1-3B8F-EB16-943B87F0E2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aphicFrame>
        <p:nvGraphicFramePr>
          <p:cNvPr id="2" name="Tabla 10">
            <a:extLst>
              <a:ext uri="{FF2B5EF4-FFF2-40B4-BE49-F238E27FC236}">
                <a16:creationId xmlns:a16="http://schemas.microsoft.com/office/drawing/2014/main" id="{9840F645-7E61-8E82-E808-F1F8E311D965}"/>
              </a:ext>
            </a:extLst>
          </p:cNvPr>
          <p:cNvGraphicFramePr>
            <a:graphicFrameLocks noGrp="1"/>
          </p:cNvGraphicFramePr>
          <p:nvPr/>
        </p:nvGraphicFramePr>
        <p:xfrm>
          <a:off x="2232426" y="5141661"/>
          <a:ext cx="6868576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572">
                  <a:extLst>
                    <a:ext uri="{9D8B030D-6E8A-4147-A177-3AD203B41FA5}">
                      <a16:colId xmlns:a16="http://schemas.microsoft.com/office/drawing/2014/main" val="2301688084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67325535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138581685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1577339419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3411350453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1733705836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2116443426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581723366"/>
                    </a:ext>
                  </a:extLst>
                </a:gridCol>
              </a:tblGrid>
              <a:tr h="328670"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0</a:t>
                      </a:r>
                      <a:endParaRPr lang="es-MX" dirty="0">
                        <a:solidFill>
                          <a:srgbClr val="002060"/>
                        </a:solidFill>
                      </a:endParaRP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1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2800" dirty="0">
                          <a:solidFill>
                            <a:srgbClr val="C00000"/>
                          </a:solidFill>
                        </a:rPr>
                        <a:t>4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2800" dirty="0">
                          <a:solidFill>
                            <a:srgbClr val="C00000"/>
                          </a:solidFill>
                        </a:rPr>
                        <a:t>0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3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0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4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2060"/>
                          </a:solidFill>
                        </a:rPr>
                        <a:t>2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1078465"/>
                  </a:ext>
                </a:extLst>
              </a:tr>
            </a:tbl>
          </a:graphicData>
        </a:graphic>
      </p:graphicFrame>
      <p:sp>
        <p:nvSpPr>
          <p:cNvPr id="3" name="Flecha: hacia abajo 2">
            <a:extLst>
              <a:ext uri="{FF2B5EF4-FFF2-40B4-BE49-F238E27FC236}">
                <a16:creationId xmlns:a16="http://schemas.microsoft.com/office/drawing/2014/main" id="{5C0E0BB5-AC94-38C8-73CC-69E92F9D9F8A}"/>
              </a:ext>
            </a:extLst>
          </p:cNvPr>
          <p:cNvSpPr/>
          <p:nvPr/>
        </p:nvSpPr>
        <p:spPr>
          <a:xfrm>
            <a:off x="6025336" y="4393568"/>
            <a:ext cx="168166" cy="344214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" name="Flecha: hacia abajo 4">
            <a:extLst>
              <a:ext uri="{FF2B5EF4-FFF2-40B4-BE49-F238E27FC236}">
                <a16:creationId xmlns:a16="http://schemas.microsoft.com/office/drawing/2014/main" id="{1522F1DB-2324-9EA3-8515-D8518DB4B267}"/>
              </a:ext>
            </a:extLst>
          </p:cNvPr>
          <p:cNvSpPr/>
          <p:nvPr/>
        </p:nvSpPr>
        <p:spPr>
          <a:xfrm>
            <a:off x="6869149" y="4393568"/>
            <a:ext cx="168166" cy="344214"/>
          </a:xfrm>
          <a:prstGeom prst="down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graphicFrame>
        <p:nvGraphicFramePr>
          <p:cNvPr id="7" name="Tabla 7">
            <a:extLst>
              <a:ext uri="{FF2B5EF4-FFF2-40B4-BE49-F238E27FC236}">
                <a16:creationId xmlns:a16="http://schemas.microsoft.com/office/drawing/2014/main" id="{6733AA5A-8B96-069A-0FE0-75A7D96BA30C}"/>
              </a:ext>
            </a:extLst>
          </p:cNvPr>
          <p:cNvGraphicFramePr>
            <a:graphicFrameLocks noGrp="1"/>
          </p:cNvGraphicFramePr>
          <p:nvPr/>
        </p:nvGraphicFramePr>
        <p:xfrm>
          <a:off x="2232426" y="4726228"/>
          <a:ext cx="686857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572">
                  <a:extLst>
                    <a:ext uri="{9D8B030D-6E8A-4147-A177-3AD203B41FA5}">
                      <a16:colId xmlns:a16="http://schemas.microsoft.com/office/drawing/2014/main" val="2079758617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3162132081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3614991406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1112453185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3218961991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301897411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2673095457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467703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2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3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4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5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6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7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2213572"/>
                  </a:ext>
                </a:extLst>
              </a:tr>
            </a:tbl>
          </a:graphicData>
        </a:graphic>
      </p:graphicFrame>
      <p:sp>
        <p:nvSpPr>
          <p:cNvPr id="9" name="CuadroTexto 8">
            <a:extLst>
              <a:ext uri="{FF2B5EF4-FFF2-40B4-BE49-F238E27FC236}">
                <a16:creationId xmlns:a16="http://schemas.microsoft.com/office/drawing/2014/main" id="{7C94A10B-C117-D0FB-CECD-93734D8BC6FD}"/>
              </a:ext>
            </a:extLst>
          </p:cNvPr>
          <p:cNvSpPr txBox="1"/>
          <p:nvPr/>
        </p:nvSpPr>
        <p:spPr>
          <a:xfrm>
            <a:off x="6805745" y="4104850"/>
            <a:ext cx="3108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</a:t>
            </a:r>
            <a:endParaRPr lang="es-MX" b="1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CA63E9C2-2F1A-99B3-F008-52203BA4DEBC}"/>
              </a:ext>
            </a:extLst>
          </p:cNvPr>
          <p:cNvSpPr txBox="1"/>
          <p:nvPr/>
        </p:nvSpPr>
        <p:spPr>
          <a:xfrm>
            <a:off x="5953981" y="4108555"/>
            <a:ext cx="3108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</a:t>
            </a:r>
            <a:endParaRPr lang="es-MX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7124130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1BF67A5B-01C1-3B8F-EB16-943B87F0E2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aphicFrame>
        <p:nvGraphicFramePr>
          <p:cNvPr id="2" name="Tabla 10">
            <a:extLst>
              <a:ext uri="{FF2B5EF4-FFF2-40B4-BE49-F238E27FC236}">
                <a16:creationId xmlns:a16="http://schemas.microsoft.com/office/drawing/2014/main" id="{9840F645-7E61-8E82-E808-F1F8E311D9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9884798"/>
              </p:ext>
            </p:extLst>
          </p:nvPr>
        </p:nvGraphicFramePr>
        <p:xfrm>
          <a:off x="2232426" y="5141661"/>
          <a:ext cx="6868576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572">
                  <a:extLst>
                    <a:ext uri="{9D8B030D-6E8A-4147-A177-3AD203B41FA5}">
                      <a16:colId xmlns:a16="http://schemas.microsoft.com/office/drawing/2014/main" val="2301688084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67325535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138581685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1577339419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3411350453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1733705836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2116443426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581723366"/>
                    </a:ext>
                  </a:extLst>
                </a:gridCol>
              </a:tblGrid>
              <a:tr h="328670"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B050"/>
                          </a:solidFill>
                        </a:rPr>
                        <a:t>0</a:t>
                      </a:r>
                      <a:endParaRPr lang="es-MX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B050"/>
                          </a:solidFill>
                        </a:rPr>
                        <a:t>1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2800" dirty="0">
                          <a:solidFill>
                            <a:srgbClr val="00B050"/>
                          </a:solidFill>
                        </a:rPr>
                        <a:t>4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2800" dirty="0">
                          <a:solidFill>
                            <a:srgbClr val="00B050"/>
                          </a:solidFill>
                        </a:rPr>
                        <a:t>0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B050"/>
                          </a:solidFill>
                        </a:rPr>
                        <a:t>3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FF0000"/>
                          </a:solidFill>
                        </a:rPr>
                        <a:t>4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FF0000"/>
                          </a:solidFill>
                        </a:rPr>
                        <a:t>2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1078465"/>
                  </a:ext>
                </a:extLst>
              </a:tr>
            </a:tbl>
          </a:graphicData>
        </a:graphic>
      </p:graphicFrame>
      <p:sp>
        <p:nvSpPr>
          <p:cNvPr id="3" name="Flecha: hacia abajo 2">
            <a:extLst>
              <a:ext uri="{FF2B5EF4-FFF2-40B4-BE49-F238E27FC236}">
                <a16:creationId xmlns:a16="http://schemas.microsoft.com/office/drawing/2014/main" id="{5C0E0BB5-AC94-38C8-73CC-69E92F9D9F8A}"/>
              </a:ext>
            </a:extLst>
          </p:cNvPr>
          <p:cNvSpPr/>
          <p:nvPr/>
        </p:nvSpPr>
        <p:spPr>
          <a:xfrm>
            <a:off x="6025336" y="4393568"/>
            <a:ext cx="168166" cy="344214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graphicFrame>
        <p:nvGraphicFramePr>
          <p:cNvPr id="7" name="Tabla 7">
            <a:extLst>
              <a:ext uri="{FF2B5EF4-FFF2-40B4-BE49-F238E27FC236}">
                <a16:creationId xmlns:a16="http://schemas.microsoft.com/office/drawing/2014/main" id="{6733AA5A-8B96-069A-0FE0-75A7D96BA30C}"/>
              </a:ext>
            </a:extLst>
          </p:cNvPr>
          <p:cNvGraphicFramePr>
            <a:graphicFrameLocks noGrp="1"/>
          </p:cNvGraphicFramePr>
          <p:nvPr/>
        </p:nvGraphicFramePr>
        <p:xfrm>
          <a:off x="2232426" y="4726228"/>
          <a:ext cx="686857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572">
                  <a:extLst>
                    <a:ext uri="{9D8B030D-6E8A-4147-A177-3AD203B41FA5}">
                      <a16:colId xmlns:a16="http://schemas.microsoft.com/office/drawing/2014/main" val="2079758617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3162132081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3614991406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1112453185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3218961991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301897411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2673095457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467703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2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3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4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5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6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7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2213572"/>
                  </a:ext>
                </a:extLst>
              </a:tr>
            </a:tbl>
          </a:graphicData>
        </a:graphic>
      </p:graphicFrame>
      <p:sp>
        <p:nvSpPr>
          <p:cNvPr id="10" name="CuadroTexto 9">
            <a:extLst>
              <a:ext uri="{FF2B5EF4-FFF2-40B4-BE49-F238E27FC236}">
                <a16:creationId xmlns:a16="http://schemas.microsoft.com/office/drawing/2014/main" id="{CA63E9C2-2F1A-99B3-F008-52203BA4DEBC}"/>
              </a:ext>
            </a:extLst>
          </p:cNvPr>
          <p:cNvSpPr txBox="1"/>
          <p:nvPr/>
        </p:nvSpPr>
        <p:spPr>
          <a:xfrm>
            <a:off x="5953981" y="4108555"/>
            <a:ext cx="3108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</a:t>
            </a:r>
            <a:endParaRPr lang="es-MX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Flecha: hacia abajo 3">
            <a:extLst>
              <a:ext uri="{FF2B5EF4-FFF2-40B4-BE49-F238E27FC236}">
                <a16:creationId xmlns:a16="http://schemas.microsoft.com/office/drawing/2014/main" id="{D8675081-E678-28E6-D154-B0CDA0889512}"/>
              </a:ext>
            </a:extLst>
          </p:cNvPr>
          <p:cNvSpPr/>
          <p:nvPr/>
        </p:nvSpPr>
        <p:spPr>
          <a:xfrm>
            <a:off x="6869149" y="4393568"/>
            <a:ext cx="168166" cy="344214"/>
          </a:xfrm>
          <a:prstGeom prst="down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776B181A-852E-10F6-8A86-5DCCE5FA5812}"/>
              </a:ext>
            </a:extLst>
          </p:cNvPr>
          <p:cNvSpPr txBox="1"/>
          <p:nvPr/>
        </p:nvSpPr>
        <p:spPr>
          <a:xfrm>
            <a:off x="6805745" y="4104850"/>
            <a:ext cx="3108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</a:t>
            </a:r>
            <a:endParaRPr lang="es-MX" b="1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1291070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CB7468FA-562F-CDB6-A3C8-A834EEC09B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aphicFrame>
        <p:nvGraphicFramePr>
          <p:cNvPr id="2" name="Tabla 10">
            <a:extLst>
              <a:ext uri="{FF2B5EF4-FFF2-40B4-BE49-F238E27FC236}">
                <a16:creationId xmlns:a16="http://schemas.microsoft.com/office/drawing/2014/main" id="{9840F645-7E61-8E82-E808-F1F8E311D965}"/>
              </a:ext>
            </a:extLst>
          </p:cNvPr>
          <p:cNvGraphicFramePr>
            <a:graphicFrameLocks noGrp="1"/>
          </p:cNvGraphicFramePr>
          <p:nvPr/>
        </p:nvGraphicFramePr>
        <p:xfrm>
          <a:off x="2232426" y="5141661"/>
          <a:ext cx="6868576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572">
                  <a:extLst>
                    <a:ext uri="{9D8B030D-6E8A-4147-A177-3AD203B41FA5}">
                      <a16:colId xmlns:a16="http://schemas.microsoft.com/office/drawing/2014/main" val="2301688084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67325535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138581685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1577339419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3411350453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1733705836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2116443426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581723366"/>
                    </a:ext>
                  </a:extLst>
                </a:gridCol>
              </a:tblGrid>
              <a:tr h="328670"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B050"/>
                          </a:solidFill>
                        </a:rPr>
                        <a:t>0</a:t>
                      </a:r>
                      <a:endParaRPr lang="es-MX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B050"/>
                          </a:solidFill>
                        </a:rPr>
                        <a:t>1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2800" dirty="0">
                          <a:solidFill>
                            <a:srgbClr val="00B050"/>
                          </a:solidFill>
                        </a:rPr>
                        <a:t>4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2800" dirty="0">
                          <a:solidFill>
                            <a:srgbClr val="00B050"/>
                          </a:solidFill>
                        </a:rPr>
                        <a:t>0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00B050"/>
                          </a:solidFill>
                        </a:rPr>
                        <a:t>3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FF0000"/>
                          </a:solidFill>
                        </a:rPr>
                        <a:t>4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solidFill>
                            <a:srgbClr val="FF0000"/>
                          </a:solidFill>
                        </a:rPr>
                        <a:t>2</a:t>
                      </a:r>
                    </a:p>
                  </a:txBody>
                  <a:tcPr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1078465"/>
                  </a:ext>
                </a:extLst>
              </a:tr>
            </a:tbl>
          </a:graphicData>
        </a:graphic>
      </p:graphicFrame>
      <p:sp>
        <p:nvSpPr>
          <p:cNvPr id="3" name="Flecha: hacia abajo 2">
            <a:extLst>
              <a:ext uri="{FF2B5EF4-FFF2-40B4-BE49-F238E27FC236}">
                <a16:creationId xmlns:a16="http://schemas.microsoft.com/office/drawing/2014/main" id="{5C0E0BB5-AC94-38C8-73CC-69E92F9D9F8A}"/>
              </a:ext>
            </a:extLst>
          </p:cNvPr>
          <p:cNvSpPr/>
          <p:nvPr/>
        </p:nvSpPr>
        <p:spPr>
          <a:xfrm>
            <a:off x="6025336" y="4393568"/>
            <a:ext cx="168166" cy="344214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graphicFrame>
        <p:nvGraphicFramePr>
          <p:cNvPr id="7" name="Tabla 7">
            <a:extLst>
              <a:ext uri="{FF2B5EF4-FFF2-40B4-BE49-F238E27FC236}">
                <a16:creationId xmlns:a16="http://schemas.microsoft.com/office/drawing/2014/main" id="{6733AA5A-8B96-069A-0FE0-75A7D96BA30C}"/>
              </a:ext>
            </a:extLst>
          </p:cNvPr>
          <p:cNvGraphicFramePr>
            <a:graphicFrameLocks noGrp="1"/>
          </p:cNvGraphicFramePr>
          <p:nvPr/>
        </p:nvGraphicFramePr>
        <p:xfrm>
          <a:off x="2232426" y="4726228"/>
          <a:ext cx="686857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572">
                  <a:extLst>
                    <a:ext uri="{9D8B030D-6E8A-4147-A177-3AD203B41FA5}">
                      <a16:colId xmlns:a16="http://schemas.microsoft.com/office/drawing/2014/main" val="2079758617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3162132081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3614991406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1112453185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3218961991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301897411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2673095457"/>
                    </a:ext>
                  </a:extLst>
                </a:gridCol>
                <a:gridCol w="858572">
                  <a:extLst>
                    <a:ext uri="{9D8B030D-6E8A-4147-A177-3AD203B41FA5}">
                      <a16:colId xmlns:a16="http://schemas.microsoft.com/office/drawing/2014/main" val="467703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2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3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4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5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6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7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2213572"/>
                  </a:ext>
                </a:extLst>
              </a:tr>
            </a:tbl>
          </a:graphicData>
        </a:graphic>
      </p:graphicFrame>
      <p:sp>
        <p:nvSpPr>
          <p:cNvPr id="10" name="CuadroTexto 9">
            <a:extLst>
              <a:ext uri="{FF2B5EF4-FFF2-40B4-BE49-F238E27FC236}">
                <a16:creationId xmlns:a16="http://schemas.microsoft.com/office/drawing/2014/main" id="{CA63E9C2-2F1A-99B3-F008-52203BA4DEBC}"/>
              </a:ext>
            </a:extLst>
          </p:cNvPr>
          <p:cNvSpPr txBox="1"/>
          <p:nvPr/>
        </p:nvSpPr>
        <p:spPr>
          <a:xfrm>
            <a:off x="5953981" y="4108555"/>
            <a:ext cx="3108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</a:t>
            </a:r>
            <a:endParaRPr lang="es-MX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Flecha: hacia abajo 10">
            <a:extLst>
              <a:ext uri="{FF2B5EF4-FFF2-40B4-BE49-F238E27FC236}">
                <a16:creationId xmlns:a16="http://schemas.microsoft.com/office/drawing/2014/main" id="{EB9E5720-2D56-456F-192D-1556631B604C}"/>
              </a:ext>
            </a:extLst>
          </p:cNvPr>
          <p:cNvSpPr/>
          <p:nvPr/>
        </p:nvSpPr>
        <p:spPr>
          <a:xfrm>
            <a:off x="6869149" y="4393568"/>
            <a:ext cx="168166" cy="344214"/>
          </a:xfrm>
          <a:prstGeom prst="down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CB57AE6D-215E-F6EC-834B-6B331F422D64}"/>
              </a:ext>
            </a:extLst>
          </p:cNvPr>
          <p:cNvSpPr txBox="1"/>
          <p:nvPr/>
        </p:nvSpPr>
        <p:spPr>
          <a:xfrm>
            <a:off x="6805745" y="4104850"/>
            <a:ext cx="3108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</a:t>
            </a:r>
            <a:endParaRPr lang="es-MX" b="1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6006093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726</TotalTime>
  <Words>1325</Words>
  <Application>Microsoft Office PowerPoint</Application>
  <PresentationFormat>Panorámica</PresentationFormat>
  <Paragraphs>1325</Paragraphs>
  <Slides>96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96</vt:i4>
      </vt:variant>
    </vt:vector>
  </HeadingPairs>
  <TitlesOfParts>
    <vt:vector size="100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Ernesto</dc:creator>
  <cp:lastModifiedBy>Ernesto Pérez</cp:lastModifiedBy>
  <cp:revision>107</cp:revision>
  <dcterms:created xsi:type="dcterms:W3CDTF">2019-07-19T23:42:53Z</dcterms:created>
  <dcterms:modified xsi:type="dcterms:W3CDTF">2023-06-07T06:21:38Z</dcterms:modified>
</cp:coreProperties>
</file>